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6B020-2E37-E010-5363-A33B0472E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7733F-2098-83BF-B120-66B498F97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786B1-2F98-B9E2-DA80-16FFDC8E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3D06A-A8D2-A01E-3044-5E2E9D4B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F9926-92CF-D94B-3BC1-9EDF3D8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924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28FE5-5653-5C11-921D-3DC5365B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2DF9CC-5079-28C0-BFA3-9156E005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CAB3C-60FD-A381-D21A-0040B593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A74A4-DA47-F5D6-739E-4E743030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8609E-E4AD-C4F3-BE9B-F0B78DC7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052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BA6728-1EDE-D32A-6E1D-19D2A49E1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5F7D46-4A42-C088-A738-55D60D102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48D309-F079-60F6-4F83-3F70B901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5D83E-67FD-7B24-B903-9EC0FC38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59282-75B1-EE39-4DFD-C4689FE8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372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96008-19FD-9C50-84F3-17E2D515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3859D-6296-0C5A-0F80-037ED39F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CA72B-D14E-ED45-59AA-B73CF943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AEAF8-B4D7-C5EA-C9C2-B8083B3C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A3544-17EB-1F1B-4F6C-04AE3D14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67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35876-B38D-972D-35C1-6D376D0D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D3F3A4-CED1-5766-F94D-638DD5FC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BD00F-46B7-71F1-C294-010F3E0F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35CF7-6A2F-B666-A7D7-5A6521C9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64B074-D1BC-4C78-EC31-9B98809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02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679C9-B0F1-B798-C0B1-29537BEC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A356A-F008-22EC-06CA-92C945839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CDDFF9-445A-B3F7-B357-0023AB23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61390-7B1B-7C24-5F30-F7251DDA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048E1B-D7A7-CF1A-DCF9-91C244D1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3D82F3-D4FB-33DA-FCA2-15FA4CDD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966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87BB7-8F34-9871-1209-66EDEDDD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4B114-8847-7C95-74FA-98501670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C1AC4-3D76-F7EE-C21F-12E32979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D5C92E-3B50-DE58-57FB-24CC3A530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A65E14-3587-A942-F561-DE7CB7680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760F99-0A63-E5D4-8E36-3DD08E40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B9A6DA-47EA-519E-EAA8-95267C85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435A45-2106-3F2D-15EB-18AE9DEE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572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FD85-20E0-F8B2-6ED5-126387C9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9E1125-872A-F5C7-3254-FF1500E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76CDEE-9D39-4446-508D-6E9AB1ED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B279CF-23A2-1338-175F-645C6EAD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576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F85B6-FF25-802A-71B3-FB5922DA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E3B11B-355E-371E-1783-127E308E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AE5AE-3D4F-ED6F-6C05-2BAA01D1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748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2FCB7-6D8B-A720-8A79-A97E5F07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11EB7-0272-CA83-5B43-56FE98B0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F34188-B46A-FA37-43DE-1F08997B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985759-7276-61C5-680C-1AA25414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CD152D-754E-3766-541E-75E61F1F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5599ED-E440-6552-2CE0-1B83E423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07ECB-68B8-130F-2ABA-763910B8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189B8C-5D41-2F0D-77F8-3039F3C43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0EFF25-7995-4F71-E7AF-F28822D6E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45F041-9451-C608-D72D-22FA0E59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5891AD-90F4-A5CE-9DD8-A0B9B6DF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954B76-EF4F-ED60-9E04-C9EE7461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106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B4E33F-5E08-6877-5CC9-403F1D1F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24DC5-6C76-396E-202C-B1DBBB87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27C98-8822-139F-5D5D-37D98591E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66303-A2CC-8C43-A0CE-F8752E1B2EA0}" type="datetimeFigureOut">
              <a:rPr lang="es-CL" smtClean="0"/>
              <a:t>04-09-24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AF707-5A2D-03D9-1D73-7CBE487C0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7EA6F-0160-8C26-5DC0-372BADAFD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85B80-C202-3740-BD6C-BE99A0C6F10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880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974C5775-2A86-FB63-29B7-92F568FE4268}"/>
              </a:ext>
            </a:extLst>
          </p:cNvPr>
          <p:cNvGrpSpPr/>
          <p:nvPr/>
        </p:nvGrpSpPr>
        <p:grpSpPr>
          <a:xfrm>
            <a:off x="7838016" y="3366927"/>
            <a:ext cx="1038545" cy="1038545"/>
            <a:chOff x="7838016" y="3366927"/>
            <a:chExt cx="1038545" cy="1038545"/>
          </a:xfrm>
        </p:grpSpPr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71B54CC9-958C-3F16-2E03-AE68D5C59332}"/>
                </a:ext>
              </a:extLst>
            </p:cNvPr>
            <p:cNvSpPr/>
            <p:nvPr/>
          </p:nvSpPr>
          <p:spPr>
            <a:xfrm>
              <a:off x="7838016" y="3366927"/>
              <a:ext cx="1038545" cy="1038545"/>
            </a:xfrm>
            <a:prstGeom prst="roundRect">
              <a:avLst/>
            </a:prstGeom>
            <a:solidFill>
              <a:srgbClr val="0091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Gráfico 11" descr="Leaf con relleno sólido">
              <a:extLst>
                <a:ext uri="{FF2B5EF4-FFF2-40B4-BE49-F238E27FC236}">
                  <a16:creationId xmlns:a16="http://schemas.microsoft.com/office/drawing/2014/main" id="{383A1319-8B07-EDF5-586A-0DBC04ACC7DA}"/>
                </a:ext>
              </a:extLst>
            </p:cNvPr>
            <p:cNvSpPr/>
            <p:nvPr/>
          </p:nvSpPr>
          <p:spPr>
            <a:xfrm>
              <a:off x="8019150" y="3561873"/>
              <a:ext cx="676275" cy="648652"/>
            </a:xfrm>
            <a:custGeom>
              <a:avLst/>
              <a:gdLst>
                <a:gd name="connsiteX0" fmla="*/ 314325 w 676275"/>
                <a:gd name="connsiteY0" fmla="*/ 57150 h 648652"/>
                <a:gd name="connsiteX1" fmla="*/ 47625 w 676275"/>
                <a:gd name="connsiteY1" fmla="*/ 323850 h 648652"/>
                <a:gd name="connsiteX2" fmla="*/ 80963 w 676275"/>
                <a:gd name="connsiteY2" fmla="*/ 452438 h 648652"/>
                <a:gd name="connsiteX3" fmla="*/ 146685 w 676275"/>
                <a:gd name="connsiteY3" fmla="*/ 387668 h 648652"/>
                <a:gd name="connsiteX4" fmla="*/ 336233 w 676275"/>
                <a:gd name="connsiteY4" fmla="*/ 232410 h 648652"/>
                <a:gd name="connsiteX5" fmla="*/ 348615 w 676275"/>
                <a:gd name="connsiteY5" fmla="*/ 227648 h 648652"/>
                <a:gd name="connsiteX6" fmla="*/ 367665 w 676275"/>
                <a:gd name="connsiteY6" fmla="*/ 246698 h 648652"/>
                <a:gd name="connsiteX7" fmla="*/ 360045 w 676275"/>
                <a:gd name="connsiteY7" fmla="*/ 261938 h 648652"/>
                <a:gd name="connsiteX8" fmla="*/ 360045 w 676275"/>
                <a:gd name="connsiteY8" fmla="*/ 261938 h 648652"/>
                <a:gd name="connsiteX9" fmla="*/ 86678 w 676275"/>
                <a:gd name="connsiteY9" fmla="*/ 502920 h 648652"/>
                <a:gd name="connsiteX10" fmla="*/ 71438 w 676275"/>
                <a:gd name="connsiteY10" fmla="*/ 520065 h 648652"/>
                <a:gd name="connsiteX11" fmla="*/ 71438 w 676275"/>
                <a:gd name="connsiteY11" fmla="*/ 520065 h 648652"/>
                <a:gd name="connsiteX12" fmla="*/ 0 w 676275"/>
                <a:gd name="connsiteY12" fmla="*/ 648653 h 648652"/>
                <a:gd name="connsiteX13" fmla="*/ 57150 w 676275"/>
                <a:gd name="connsiteY13" fmla="*/ 648653 h 648652"/>
                <a:gd name="connsiteX14" fmla="*/ 140970 w 676275"/>
                <a:gd name="connsiteY14" fmla="*/ 527685 h 648652"/>
                <a:gd name="connsiteX15" fmla="*/ 314325 w 676275"/>
                <a:gd name="connsiteY15" fmla="*/ 591503 h 648652"/>
                <a:gd name="connsiteX16" fmla="*/ 446723 w 676275"/>
                <a:gd name="connsiteY16" fmla="*/ 556260 h 648652"/>
                <a:gd name="connsiteX17" fmla="*/ 446723 w 676275"/>
                <a:gd name="connsiteY17" fmla="*/ 556260 h 648652"/>
                <a:gd name="connsiteX18" fmla="*/ 676275 w 676275"/>
                <a:gd name="connsiteY18" fmla="*/ 0 h 648652"/>
                <a:gd name="connsiteX19" fmla="*/ 314325 w 676275"/>
                <a:gd name="connsiteY19" fmla="*/ 57150 h 64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6275" h="648652">
                  <a:moveTo>
                    <a:pt x="314325" y="57150"/>
                  </a:moveTo>
                  <a:cubicBezTo>
                    <a:pt x="166688" y="57150"/>
                    <a:pt x="47625" y="176213"/>
                    <a:pt x="47625" y="323850"/>
                  </a:cubicBezTo>
                  <a:cubicBezTo>
                    <a:pt x="47625" y="370523"/>
                    <a:pt x="60007" y="414338"/>
                    <a:pt x="80963" y="452438"/>
                  </a:cubicBezTo>
                  <a:cubicBezTo>
                    <a:pt x="100965" y="431483"/>
                    <a:pt x="122873" y="410528"/>
                    <a:pt x="146685" y="387668"/>
                  </a:cubicBezTo>
                  <a:cubicBezTo>
                    <a:pt x="206693" y="331470"/>
                    <a:pt x="277178" y="274320"/>
                    <a:pt x="336233" y="232410"/>
                  </a:cubicBezTo>
                  <a:cubicBezTo>
                    <a:pt x="340043" y="229552"/>
                    <a:pt x="343853" y="227648"/>
                    <a:pt x="348615" y="227648"/>
                  </a:cubicBezTo>
                  <a:cubicBezTo>
                    <a:pt x="359093" y="227648"/>
                    <a:pt x="367665" y="236220"/>
                    <a:pt x="367665" y="246698"/>
                  </a:cubicBezTo>
                  <a:cubicBezTo>
                    <a:pt x="367665" y="253365"/>
                    <a:pt x="364808" y="258127"/>
                    <a:pt x="360045" y="261938"/>
                  </a:cubicBezTo>
                  <a:lnTo>
                    <a:pt x="360045" y="261938"/>
                  </a:lnTo>
                  <a:cubicBezTo>
                    <a:pt x="275273" y="322898"/>
                    <a:pt x="162878" y="417195"/>
                    <a:pt x="86678" y="502920"/>
                  </a:cubicBezTo>
                  <a:cubicBezTo>
                    <a:pt x="86678" y="502920"/>
                    <a:pt x="76200" y="514350"/>
                    <a:pt x="71438" y="520065"/>
                  </a:cubicBezTo>
                  <a:lnTo>
                    <a:pt x="71438" y="520065"/>
                  </a:lnTo>
                  <a:cubicBezTo>
                    <a:pt x="28575" y="570548"/>
                    <a:pt x="0" y="616268"/>
                    <a:pt x="0" y="648653"/>
                  </a:cubicBezTo>
                  <a:lnTo>
                    <a:pt x="57150" y="648653"/>
                  </a:lnTo>
                  <a:cubicBezTo>
                    <a:pt x="57150" y="627698"/>
                    <a:pt x="90488" y="581978"/>
                    <a:pt x="140970" y="527685"/>
                  </a:cubicBezTo>
                  <a:cubicBezTo>
                    <a:pt x="187643" y="567690"/>
                    <a:pt x="247650" y="591503"/>
                    <a:pt x="314325" y="591503"/>
                  </a:cubicBezTo>
                  <a:cubicBezTo>
                    <a:pt x="361950" y="591503"/>
                    <a:pt x="407670" y="579120"/>
                    <a:pt x="446723" y="556260"/>
                  </a:cubicBezTo>
                  <a:lnTo>
                    <a:pt x="446723" y="556260"/>
                  </a:lnTo>
                  <a:cubicBezTo>
                    <a:pt x="650558" y="442913"/>
                    <a:pt x="676275" y="234315"/>
                    <a:pt x="676275" y="0"/>
                  </a:cubicBezTo>
                  <a:cubicBezTo>
                    <a:pt x="676275" y="0"/>
                    <a:pt x="454343" y="60960"/>
                    <a:pt x="314325" y="5715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>
                <a:solidFill>
                  <a:schemeClr val="bg2"/>
                </a:solidFill>
              </a:endParaRP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5BAFDB-6667-3D89-80D9-DE7341B64E3E}"/>
              </a:ext>
            </a:extLst>
          </p:cNvPr>
          <p:cNvSpPr txBox="1"/>
          <p:nvPr/>
        </p:nvSpPr>
        <p:spPr>
          <a:xfrm>
            <a:off x="8817935" y="28353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7650FA2-F9A4-B658-83D9-2C043E17EA1A}"/>
              </a:ext>
            </a:extLst>
          </p:cNvPr>
          <p:cNvSpPr txBox="1"/>
          <p:nvPr/>
        </p:nvSpPr>
        <p:spPr>
          <a:xfrm>
            <a:off x="3496575" y="3105150"/>
            <a:ext cx="3154079" cy="648653"/>
          </a:xfrm>
          <a:custGeom>
            <a:avLst/>
            <a:gdLst>
              <a:gd name="connsiteX0" fmla="*/ 1871252 w 3154079"/>
              <a:gd name="connsiteY0" fmla="*/ 384587 h 648653"/>
              <a:gd name="connsiteX1" fmla="*/ 1838105 w 3154079"/>
              <a:gd name="connsiteY1" fmla="*/ 407447 h 648653"/>
              <a:gd name="connsiteX2" fmla="*/ 1870871 w 3154079"/>
              <a:gd name="connsiteY2" fmla="*/ 432212 h 648653"/>
              <a:gd name="connsiteX3" fmla="*/ 1919258 w 3154079"/>
              <a:gd name="connsiteY3" fmla="*/ 388016 h 648653"/>
              <a:gd name="connsiteX4" fmla="*/ 1919258 w 3154079"/>
              <a:gd name="connsiteY4" fmla="*/ 384587 h 648653"/>
              <a:gd name="connsiteX5" fmla="*/ 2830991 w 3154079"/>
              <a:gd name="connsiteY5" fmla="*/ 304196 h 648653"/>
              <a:gd name="connsiteX6" fmla="*/ 2773460 w 3154079"/>
              <a:gd name="connsiteY6" fmla="*/ 365156 h 648653"/>
              <a:gd name="connsiteX7" fmla="*/ 2830991 w 3154079"/>
              <a:gd name="connsiteY7" fmla="*/ 426497 h 648653"/>
              <a:gd name="connsiteX8" fmla="*/ 2887379 w 3154079"/>
              <a:gd name="connsiteY8" fmla="*/ 365537 h 648653"/>
              <a:gd name="connsiteX9" fmla="*/ 2830991 w 3154079"/>
              <a:gd name="connsiteY9" fmla="*/ 304196 h 648653"/>
              <a:gd name="connsiteX10" fmla="*/ 1659416 w 3154079"/>
              <a:gd name="connsiteY10" fmla="*/ 304196 h 648653"/>
              <a:gd name="connsiteX11" fmla="*/ 1601885 w 3154079"/>
              <a:gd name="connsiteY11" fmla="*/ 365156 h 648653"/>
              <a:gd name="connsiteX12" fmla="*/ 1659416 w 3154079"/>
              <a:gd name="connsiteY12" fmla="*/ 426497 h 648653"/>
              <a:gd name="connsiteX13" fmla="*/ 1715804 w 3154079"/>
              <a:gd name="connsiteY13" fmla="*/ 365537 h 648653"/>
              <a:gd name="connsiteX14" fmla="*/ 1659416 w 3154079"/>
              <a:gd name="connsiteY14" fmla="*/ 304196 h 648653"/>
              <a:gd name="connsiteX15" fmla="*/ 3066068 w 3154079"/>
              <a:gd name="connsiteY15" fmla="*/ 301529 h 648653"/>
              <a:gd name="connsiteX16" fmla="*/ 3012347 w 3154079"/>
              <a:gd name="connsiteY16" fmla="*/ 347249 h 648653"/>
              <a:gd name="connsiteX17" fmla="*/ 3114074 w 3154079"/>
              <a:gd name="connsiteY17" fmla="*/ 347249 h 648653"/>
              <a:gd name="connsiteX18" fmla="*/ 3066068 w 3154079"/>
              <a:gd name="connsiteY18" fmla="*/ 301529 h 648653"/>
              <a:gd name="connsiteX19" fmla="*/ 2465993 w 3154079"/>
              <a:gd name="connsiteY19" fmla="*/ 301529 h 648653"/>
              <a:gd name="connsiteX20" fmla="*/ 2412272 w 3154079"/>
              <a:gd name="connsiteY20" fmla="*/ 347249 h 648653"/>
              <a:gd name="connsiteX21" fmla="*/ 2513999 w 3154079"/>
              <a:gd name="connsiteY21" fmla="*/ 347249 h 648653"/>
              <a:gd name="connsiteX22" fmla="*/ 2465993 w 3154079"/>
              <a:gd name="connsiteY22" fmla="*/ 301529 h 648653"/>
              <a:gd name="connsiteX23" fmla="*/ 1218218 w 3154079"/>
              <a:gd name="connsiteY23" fmla="*/ 301529 h 648653"/>
              <a:gd name="connsiteX24" fmla="*/ 1164497 w 3154079"/>
              <a:gd name="connsiteY24" fmla="*/ 347249 h 648653"/>
              <a:gd name="connsiteX25" fmla="*/ 1266224 w 3154079"/>
              <a:gd name="connsiteY25" fmla="*/ 347249 h 648653"/>
              <a:gd name="connsiteX26" fmla="*/ 1218218 w 3154079"/>
              <a:gd name="connsiteY26" fmla="*/ 301529 h 648653"/>
              <a:gd name="connsiteX27" fmla="*/ 3067211 w 3154079"/>
              <a:gd name="connsiteY27" fmla="*/ 267620 h 648653"/>
              <a:gd name="connsiteX28" fmla="*/ 3154079 w 3154079"/>
              <a:gd name="connsiteY28" fmla="*/ 354488 h 648653"/>
              <a:gd name="connsiteX29" fmla="*/ 3154079 w 3154079"/>
              <a:gd name="connsiteY29" fmla="*/ 356393 h 648653"/>
              <a:gd name="connsiteX30" fmla="*/ 3131219 w 3154079"/>
              <a:gd name="connsiteY30" fmla="*/ 378491 h 648653"/>
              <a:gd name="connsiteX31" fmla="*/ 3011585 w 3154079"/>
              <a:gd name="connsiteY31" fmla="*/ 378491 h 648653"/>
              <a:gd name="connsiteX32" fmla="*/ 3072545 w 3154079"/>
              <a:gd name="connsiteY32" fmla="*/ 427640 h 648653"/>
              <a:gd name="connsiteX33" fmla="*/ 3116360 w 3154079"/>
              <a:gd name="connsiteY33" fmla="*/ 413162 h 648653"/>
              <a:gd name="connsiteX34" fmla="*/ 3126647 w 3154079"/>
              <a:gd name="connsiteY34" fmla="*/ 409352 h 648653"/>
              <a:gd name="connsiteX35" fmla="*/ 3143411 w 3154079"/>
              <a:gd name="connsiteY35" fmla="*/ 426116 h 648653"/>
              <a:gd name="connsiteX36" fmla="*/ 3133505 w 3154079"/>
              <a:gd name="connsiteY36" fmla="*/ 442880 h 648653"/>
              <a:gd name="connsiteX37" fmla="*/ 3071402 w 3154079"/>
              <a:gd name="connsiteY37" fmla="*/ 463073 h 648653"/>
              <a:gd name="connsiteX38" fmla="*/ 2970818 w 3154079"/>
              <a:gd name="connsiteY38" fmla="*/ 365537 h 648653"/>
              <a:gd name="connsiteX39" fmla="*/ 3067211 w 3154079"/>
              <a:gd name="connsiteY39" fmla="*/ 267620 h 648653"/>
              <a:gd name="connsiteX40" fmla="*/ 2621822 w 3154079"/>
              <a:gd name="connsiteY40" fmla="*/ 267620 h 648653"/>
              <a:gd name="connsiteX41" fmla="*/ 2641253 w 3154079"/>
              <a:gd name="connsiteY41" fmla="*/ 288194 h 648653"/>
              <a:gd name="connsiteX42" fmla="*/ 2641253 w 3154079"/>
              <a:gd name="connsiteY42" fmla="*/ 293909 h 648653"/>
              <a:gd name="connsiteX43" fmla="*/ 2693450 w 3154079"/>
              <a:gd name="connsiteY43" fmla="*/ 269906 h 648653"/>
              <a:gd name="connsiteX44" fmla="*/ 2712500 w 3154079"/>
              <a:gd name="connsiteY44" fmla="*/ 288194 h 648653"/>
              <a:gd name="connsiteX45" fmla="*/ 2693069 w 3154079"/>
              <a:gd name="connsiteY45" fmla="*/ 307625 h 648653"/>
              <a:gd name="connsiteX46" fmla="*/ 2641634 w 3154079"/>
              <a:gd name="connsiteY46" fmla="*/ 359060 h 648653"/>
              <a:gd name="connsiteX47" fmla="*/ 2641634 w 3154079"/>
              <a:gd name="connsiteY47" fmla="*/ 442499 h 648653"/>
              <a:gd name="connsiteX48" fmla="*/ 2621822 w 3154079"/>
              <a:gd name="connsiteY48" fmla="*/ 463073 h 648653"/>
              <a:gd name="connsiteX49" fmla="*/ 2601629 w 3154079"/>
              <a:gd name="connsiteY49" fmla="*/ 442499 h 648653"/>
              <a:gd name="connsiteX50" fmla="*/ 2601629 w 3154079"/>
              <a:gd name="connsiteY50" fmla="*/ 288194 h 648653"/>
              <a:gd name="connsiteX51" fmla="*/ 2621822 w 3154079"/>
              <a:gd name="connsiteY51" fmla="*/ 267620 h 648653"/>
              <a:gd name="connsiteX52" fmla="*/ 2467136 w 3154079"/>
              <a:gd name="connsiteY52" fmla="*/ 267620 h 648653"/>
              <a:gd name="connsiteX53" fmla="*/ 2554004 w 3154079"/>
              <a:gd name="connsiteY53" fmla="*/ 354488 h 648653"/>
              <a:gd name="connsiteX54" fmla="*/ 2554004 w 3154079"/>
              <a:gd name="connsiteY54" fmla="*/ 356393 h 648653"/>
              <a:gd name="connsiteX55" fmla="*/ 2531144 w 3154079"/>
              <a:gd name="connsiteY55" fmla="*/ 378491 h 648653"/>
              <a:gd name="connsiteX56" fmla="*/ 2411510 w 3154079"/>
              <a:gd name="connsiteY56" fmla="*/ 378491 h 648653"/>
              <a:gd name="connsiteX57" fmla="*/ 2472470 w 3154079"/>
              <a:gd name="connsiteY57" fmla="*/ 427640 h 648653"/>
              <a:gd name="connsiteX58" fmla="*/ 2516285 w 3154079"/>
              <a:gd name="connsiteY58" fmla="*/ 413162 h 648653"/>
              <a:gd name="connsiteX59" fmla="*/ 2526572 w 3154079"/>
              <a:gd name="connsiteY59" fmla="*/ 409352 h 648653"/>
              <a:gd name="connsiteX60" fmla="*/ 2543336 w 3154079"/>
              <a:gd name="connsiteY60" fmla="*/ 426116 h 648653"/>
              <a:gd name="connsiteX61" fmla="*/ 2533430 w 3154079"/>
              <a:gd name="connsiteY61" fmla="*/ 442880 h 648653"/>
              <a:gd name="connsiteX62" fmla="*/ 2471327 w 3154079"/>
              <a:gd name="connsiteY62" fmla="*/ 463073 h 648653"/>
              <a:gd name="connsiteX63" fmla="*/ 2370743 w 3154079"/>
              <a:gd name="connsiteY63" fmla="*/ 365537 h 648653"/>
              <a:gd name="connsiteX64" fmla="*/ 2467136 w 3154079"/>
              <a:gd name="connsiteY64" fmla="*/ 267620 h 648653"/>
              <a:gd name="connsiteX65" fmla="*/ 1882682 w 3154079"/>
              <a:gd name="connsiteY65" fmla="*/ 267620 h 648653"/>
              <a:gd name="connsiteX66" fmla="*/ 1959644 w 3154079"/>
              <a:gd name="connsiteY66" fmla="*/ 345725 h 648653"/>
              <a:gd name="connsiteX67" fmla="*/ 1959644 w 3154079"/>
              <a:gd name="connsiteY67" fmla="*/ 442880 h 648653"/>
              <a:gd name="connsiteX68" fmla="*/ 1939832 w 3154079"/>
              <a:gd name="connsiteY68" fmla="*/ 463073 h 648653"/>
              <a:gd name="connsiteX69" fmla="*/ 1920020 w 3154079"/>
              <a:gd name="connsiteY69" fmla="*/ 442880 h 648653"/>
              <a:gd name="connsiteX70" fmla="*/ 1920020 w 3154079"/>
              <a:gd name="connsiteY70" fmla="*/ 440594 h 648653"/>
              <a:gd name="connsiteX71" fmla="*/ 1862489 w 3154079"/>
              <a:gd name="connsiteY71" fmla="*/ 463073 h 648653"/>
              <a:gd name="connsiteX72" fmla="*/ 1797338 w 3154079"/>
              <a:gd name="connsiteY72" fmla="*/ 408971 h 648653"/>
              <a:gd name="connsiteX73" fmla="*/ 1866299 w 3154079"/>
              <a:gd name="connsiteY73" fmla="*/ 355631 h 648653"/>
              <a:gd name="connsiteX74" fmla="*/ 1919258 w 3154079"/>
              <a:gd name="connsiteY74" fmla="*/ 355631 h 648653"/>
              <a:gd name="connsiteX75" fmla="*/ 1919258 w 3154079"/>
              <a:gd name="connsiteY75" fmla="*/ 343439 h 648653"/>
              <a:gd name="connsiteX76" fmla="*/ 1879253 w 3154079"/>
              <a:gd name="connsiteY76" fmla="*/ 303434 h 648653"/>
              <a:gd name="connsiteX77" fmla="*/ 1837724 w 3154079"/>
              <a:gd name="connsiteY77" fmla="*/ 320960 h 648653"/>
              <a:gd name="connsiteX78" fmla="*/ 1824008 w 3154079"/>
              <a:gd name="connsiteY78" fmla="*/ 327056 h 648653"/>
              <a:gd name="connsiteX79" fmla="*/ 1806482 w 3154079"/>
              <a:gd name="connsiteY79" fmla="*/ 310292 h 648653"/>
              <a:gd name="connsiteX80" fmla="*/ 1814483 w 3154079"/>
              <a:gd name="connsiteY80" fmla="*/ 293909 h 648653"/>
              <a:gd name="connsiteX81" fmla="*/ 1882682 w 3154079"/>
              <a:gd name="connsiteY81" fmla="*/ 267620 h 648653"/>
              <a:gd name="connsiteX82" fmla="*/ 1374047 w 3154079"/>
              <a:gd name="connsiteY82" fmla="*/ 267620 h 648653"/>
              <a:gd name="connsiteX83" fmla="*/ 1393478 w 3154079"/>
              <a:gd name="connsiteY83" fmla="*/ 288194 h 648653"/>
              <a:gd name="connsiteX84" fmla="*/ 1447199 w 3154079"/>
              <a:gd name="connsiteY84" fmla="*/ 267620 h 648653"/>
              <a:gd name="connsiteX85" fmla="*/ 1517303 w 3154079"/>
              <a:gd name="connsiteY85" fmla="*/ 341915 h 648653"/>
              <a:gd name="connsiteX86" fmla="*/ 1517303 w 3154079"/>
              <a:gd name="connsiteY86" fmla="*/ 442499 h 648653"/>
              <a:gd name="connsiteX87" fmla="*/ 1497491 w 3154079"/>
              <a:gd name="connsiteY87" fmla="*/ 463073 h 648653"/>
              <a:gd name="connsiteX88" fmla="*/ 1477298 w 3154079"/>
              <a:gd name="connsiteY88" fmla="*/ 442499 h 648653"/>
              <a:gd name="connsiteX89" fmla="*/ 1477298 w 3154079"/>
              <a:gd name="connsiteY89" fmla="*/ 347249 h 648653"/>
              <a:gd name="connsiteX90" fmla="*/ 1436531 w 3154079"/>
              <a:gd name="connsiteY90" fmla="*/ 303815 h 648653"/>
              <a:gd name="connsiteX91" fmla="*/ 1393859 w 3154079"/>
              <a:gd name="connsiteY91" fmla="*/ 347249 h 648653"/>
              <a:gd name="connsiteX92" fmla="*/ 1393859 w 3154079"/>
              <a:gd name="connsiteY92" fmla="*/ 442499 h 648653"/>
              <a:gd name="connsiteX93" fmla="*/ 1374047 w 3154079"/>
              <a:gd name="connsiteY93" fmla="*/ 463073 h 648653"/>
              <a:gd name="connsiteX94" fmla="*/ 1353854 w 3154079"/>
              <a:gd name="connsiteY94" fmla="*/ 442499 h 648653"/>
              <a:gd name="connsiteX95" fmla="*/ 1353854 w 3154079"/>
              <a:gd name="connsiteY95" fmla="*/ 288194 h 648653"/>
              <a:gd name="connsiteX96" fmla="*/ 1374047 w 3154079"/>
              <a:gd name="connsiteY96" fmla="*/ 267620 h 648653"/>
              <a:gd name="connsiteX97" fmla="*/ 1219361 w 3154079"/>
              <a:gd name="connsiteY97" fmla="*/ 267620 h 648653"/>
              <a:gd name="connsiteX98" fmla="*/ 1306229 w 3154079"/>
              <a:gd name="connsiteY98" fmla="*/ 354488 h 648653"/>
              <a:gd name="connsiteX99" fmla="*/ 1306229 w 3154079"/>
              <a:gd name="connsiteY99" fmla="*/ 356393 h 648653"/>
              <a:gd name="connsiteX100" fmla="*/ 1283369 w 3154079"/>
              <a:gd name="connsiteY100" fmla="*/ 378491 h 648653"/>
              <a:gd name="connsiteX101" fmla="*/ 1163735 w 3154079"/>
              <a:gd name="connsiteY101" fmla="*/ 378491 h 648653"/>
              <a:gd name="connsiteX102" fmla="*/ 1224695 w 3154079"/>
              <a:gd name="connsiteY102" fmla="*/ 427640 h 648653"/>
              <a:gd name="connsiteX103" fmla="*/ 1268510 w 3154079"/>
              <a:gd name="connsiteY103" fmla="*/ 413162 h 648653"/>
              <a:gd name="connsiteX104" fmla="*/ 1278797 w 3154079"/>
              <a:gd name="connsiteY104" fmla="*/ 409352 h 648653"/>
              <a:gd name="connsiteX105" fmla="*/ 1295561 w 3154079"/>
              <a:gd name="connsiteY105" fmla="*/ 426116 h 648653"/>
              <a:gd name="connsiteX106" fmla="*/ 1285655 w 3154079"/>
              <a:gd name="connsiteY106" fmla="*/ 442880 h 648653"/>
              <a:gd name="connsiteX107" fmla="*/ 1223552 w 3154079"/>
              <a:gd name="connsiteY107" fmla="*/ 463073 h 648653"/>
              <a:gd name="connsiteX108" fmla="*/ 1122968 w 3154079"/>
              <a:gd name="connsiteY108" fmla="*/ 365537 h 648653"/>
              <a:gd name="connsiteX109" fmla="*/ 1219361 w 3154079"/>
              <a:gd name="connsiteY109" fmla="*/ 267620 h 648653"/>
              <a:gd name="connsiteX110" fmla="*/ 1059722 w 3154079"/>
              <a:gd name="connsiteY110" fmla="*/ 267620 h 648653"/>
              <a:gd name="connsiteX111" fmla="*/ 1079534 w 3154079"/>
              <a:gd name="connsiteY111" fmla="*/ 288194 h 648653"/>
              <a:gd name="connsiteX112" fmla="*/ 1079534 w 3154079"/>
              <a:gd name="connsiteY112" fmla="*/ 442499 h 648653"/>
              <a:gd name="connsiteX113" fmla="*/ 1059341 w 3154079"/>
              <a:gd name="connsiteY113" fmla="*/ 463073 h 648653"/>
              <a:gd name="connsiteX114" fmla="*/ 1039529 w 3154079"/>
              <a:gd name="connsiteY114" fmla="*/ 442499 h 648653"/>
              <a:gd name="connsiteX115" fmla="*/ 1039529 w 3154079"/>
              <a:gd name="connsiteY115" fmla="*/ 288194 h 648653"/>
              <a:gd name="connsiteX116" fmla="*/ 1059722 w 3154079"/>
              <a:gd name="connsiteY116" fmla="*/ 267620 h 648653"/>
              <a:gd name="connsiteX117" fmla="*/ 814358 w 3154079"/>
              <a:gd name="connsiteY117" fmla="*/ 207422 h 648653"/>
              <a:gd name="connsiteX118" fmla="*/ 990761 w 3154079"/>
              <a:gd name="connsiteY118" fmla="*/ 207422 h 648653"/>
              <a:gd name="connsiteX119" fmla="*/ 1009430 w 3154079"/>
              <a:gd name="connsiteY119" fmla="*/ 225710 h 648653"/>
              <a:gd name="connsiteX120" fmla="*/ 990761 w 3154079"/>
              <a:gd name="connsiteY120" fmla="*/ 243617 h 648653"/>
              <a:gd name="connsiteX121" fmla="*/ 922562 w 3154079"/>
              <a:gd name="connsiteY121" fmla="*/ 243617 h 648653"/>
              <a:gd name="connsiteX122" fmla="*/ 922562 w 3154079"/>
              <a:gd name="connsiteY122" fmla="*/ 442499 h 648653"/>
              <a:gd name="connsiteX123" fmla="*/ 902369 w 3154079"/>
              <a:gd name="connsiteY123" fmla="*/ 463073 h 648653"/>
              <a:gd name="connsiteX124" fmla="*/ 882176 w 3154079"/>
              <a:gd name="connsiteY124" fmla="*/ 442499 h 648653"/>
              <a:gd name="connsiteX125" fmla="*/ 882176 w 3154079"/>
              <a:gd name="connsiteY125" fmla="*/ 243617 h 648653"/>
              <a:gd name="connsiteX126" fmla="*/ 814358 w 3154079"/>
              <a:gd name="connsiteY126" fmla="*/ 243617 h 648653"/>
              <a:gd name="connsiteX127" fmla="*/ 795689 w 3154079"/>
              <a:gd name="connsiteY127" fmla="*/ 225710 h 648653"/>
              <a:gd name="connsiteX128" fmla="*/ 814358 w 3154079"/>
              <a:gd name="connsiteY128" fmla="*/ 207422 h 648653"/>
              <a:gd name="connsiteX129" fmla="*/ 2129189 w 3154079"/>
              <a:gd name="connsiteY129" fmla="*/ 203231 h 648653"/>
              <a:gd name="connsiteX130" fmla="*/ 2148239 w 3154079"/>
              <a:gd name="connsiteY130" fmla="*/ 217328 h 648653"/>
              <a:gd name="connsiteX131" fmla="*/ 2222915 w 3154079"/>
              <a:gd name="connsiteY131" fmla="*/ 399827 h 648653"/>
              <a:gd name="connsiteX132" fmla="*/ 2297210 w 3154079"/>
              <a:gd name="connsiteY132" fmla="*/ 217328 h 648653"/>
              <a:gd name="connsiteX133" fmla="*/ 2316260 w 3154079"/>
              <a:gd name="connsiteY133" fmla="*/ 203231 h 648653"/>
              <a:gd name="connsiteX134" fmla="*/ 2336072 w 3154079"/>
              <a:gd name="connsiteY134" fmla="*/ 222662 h 648653"/>
              <a:gd name="connsiteX135" fmla="*/ 2333024 w 3154079"/>
              <a:gd name="connsiteY135" fmla="*/ 234092 h 648653"/>
              <a:gd name="connsiteX136" fmla="*/ 2241965 w 3154079"/>
              <a:gd name="connsiteY136" fmla="*/ 449357 h 648653"/>
              <a:gd name="connsiteX137" fmla="*/ 2222534 w 3154079"/>
              <a:gd name="connsiteY137" fmla="*/ 463073 h 648653"/>
              <a:gd name="connsiteX138" fmla="*/ 2203484 w 3154079"/>
              <a:gd name="connsiteY138" fmla="*/ 449357 h 648653"/>
              <a:gd name="connsiteX139" fmla="*/ 2112425 w 3154079"/>
              <a:gd name="connsiteY139" fmla="*/ 234092 h 648653"/>
              <a:gd name="connsiteX140" fmla="*/ 2109377 w 3154079"/>
              <a:gd name="connsiteY140" fmla="*/ 222662 h 648653"/>
              <a:gd name="connsiteX141" fmla="*/ 2129189 w 3154079"/>
              <a:gd name="connsiteY141" fmla="*/ 203231 h 648653"/>
              <a:gd name="connsiteX142" fmla="*/ 1059722 w 3154079"/>
              <a:gd name="connsiteY142" fmla="*/ 176180 h 648653"/>
              <a:gd name="connsiteX143" fmla="*/ 1086392 w 3154079"/>
              <a:gd name="connsiteY143" fmla="*/ 202088 h 648653"/>
              <a:gd name="connsiteX144" fmla="*/ 1059722 w 3154079"/>
              <a:gd name="connsiteY144" fmla="*/ 227996 h 648653"/>
              <a:gd name="connsiteX145" fmla="*/ 1032671 w 3154079"/>
              <a:gd name="connsiteY145" fmla="*/ 202088 h 648653"/>
              <a:gd name="connsiteX146" fmla="*/ 1059722 w 3154079"/>
              <a:gd name="connsiteY146" fmla="*/ 176180 h 648653"/>
              <a:gd name="connsiteX147" fmla="*/ 2906810 w 3154079"/>
              <a:gd name="connsiteY147" fmla="*/ 168941 h 648653"/>
              <a:gd name="connsiteX148" fmla="*/ 2927003 w 3154079"/>
              <a:gd name="connsiteY148" fmla="*/ 189515 h 648653"/>
              <a:gd name="connsiteX149" fmla="*/ 2927003 w 3154079"/>
              <a:gd name="connsiteY149" fmla="*/ 442880 h 648653"/>
              <a:gd name="connsiteX150" fmla="*/ 2907191 w 3154079"/>
              <a:gd name="connsiteY150" fmla="*/ 463073 h 648653"/>
              <a:gd name="connsiteX151" fmla="*/ 2887379 w 3154079"/>
              <a:gd name="connsiteY151" fmla="*/ 442880 h 648653"/>
              <a:gd name="connsiteX152" fmla="*/ 2887379 w 3154079"/>
              <a:gd name="connsiteY152" fmla="*/ 435260 h 648653"/>
              <a:gd name="connsiteX153" fmla="*/ 2824133 w 3154079"/>
              <a:gd name="connsiteY153" fmla="*/ 463073 h 648653"/>
              <a:gd name="connsiteX154" fmla="*/ 2732693 w 3154079"/>
              <a:gd name="connsiteY154" fmla="*/ 365537 h 648653"/>
              <a:gd name="connsiteX155" fmla="*/ 2824133 w 3154079"/>
              <a:gd name="connsiteY155" fmla="*/ 267620 h 648653"/>
              <a:gd name="connsiteX156" fmla="*/ 2886617 w 3154079"/>
              <a:gd name="connsiteY156" fmla="*/ 294671 h 648653"/>
              <a:gd name="connsiteX157" fmla="*/ 2886617 w 3154079"/>
              <a:gd name="connsiteY157" fmla="*/ 189515 h 648653"/>
              <a:gd name="connsiteX158" fmla="*/ 2906810 w 3154079"/>
              <a:gd name="connsiteY158" fmla="*/ 168941 h 648653"/>
              <a:gd name="connsiteX159" fmla="*/ 1735235 w 3154079"/>
              <a:gd name="connsiteY159" fmla="*/ 168941 h 648653"/>
              <a:gd name="connsiteX160" fmla="*/ 1755428 w 3154079"/>
              <a:gd name="connsiteY160" fmla="*/ 189515 h 648653"/>
              <a:gd name="connsiteX161" fmla="*/ 1755428 w 3154079"/>
              <a:gd name="connsiteY161" fmla="*/ 442880 h 648653"/>
              <a:gd name="connsiteX162" fmla="*/ 1735616 w 3154079"/>
              <a:gd name="connsiteY162" fmla="*/ 463073 h 648653"/>
              <a:gd name="connsiteX163" fmla="*/ 1715804 w 3154079"/>
              <a:gd name="connsiteY163" fmla="*/ 442880 h 648653"/>
              <a:gd name="connsiteX164" fmla="*/ 1715804 w 3154079"/>
              <a:gd name="connsiteY164" fmla="*/ 435260 h 648653"/>
              <a:gd name="connsiteX165" fmla="*/ 1652558 w 3154079"/>
              <a:gd name="connsiteY165" fmla="*/ 463073 h 648653"/>
              <a:gd name="connsiteX166" fmla="*/ 1561118 w 3154079"/>
              <a:gd name="connsiteY166" fmla="*/ 365537 h 648653"/>
              <a:gd name="connsiteX167" fmla="*/ 1652558 w 3154079"/>
              <a:gd name="connsiteY167" fmla="*/ 267620 h 648653"/>
              <a:gd name="connsiteX168" fmla="*/ 1715042 w 3154079"/>
              <a:gd name="connsiteY168" fmla="*/ 294671 h 648653"/>
              <a:gd name="connsiteX169" fmla="*/ 1715042 w 3154079"/>
              <a:gd name="connsiteY169" fmla="*/ 189515 h 648653"/>
              <a:gd name="connsiteX170" fmla="*/ 1735235 w 3154079"/>
              <a:gd name="connsiteY170" fmla="*/ 168941 h 648653"/>
              <a:gd name="connsiteX171" fmla="*/ 676275 w 3154079"/>
              <a:gd name="connsiteY171" fmla="*/ 0 h 648653"/>
              <a:gd name="connsiteX172" fmla="*/ 446723 w 3154079"/>
              <a:gd name="connsiteY172" fmla="*/ 556260 h 648653"/>
              <a:gd name="connsiteX173" fmla="*/ 314325 w 3154079"/>
              <a:gd name="connsiteY173" fmla="*/ 591503 h 648653"/>
              <a:gd name="connsiteX174" fmla="*/ 140970 w 3154079"/>
              <a:gd name="connsiteY174" fmla="*/ 527685 h 648653"/>
              <a:gd name="connsiteX175" fmla="*/ 57150 w 3154079"/>
              <a:gd name="connsiteY175" fmla="*/ 648653 h 648653"/>
              <a:gd name="connsiteX176" fmla="*/ 0 w 3154079"/>
              <a:gd name="connsiteY176" fmla="*/ 648653 h 648653"/>
              <a:gd name="connsiteX177" fmla="*/ 71438 w 3154079"/>
              <a:gd name="connsiteY177" fmla="*/ 520065 h 648653"/>
              <a:gd name="connsiteX178" fmla="*/ 86678 w 3154079"/>
              <a:gd name="connsiteY178" fmla="*/ 502920 h 648653"/>
              <a:gd name="connsiteX179" fmla="*/ 360045 w 3154079"/>
              <a:gd name="connsiteY179" fmla="*/ 261938 h 648653"/>
              <a:gd name="connsiteX180" fmla="*/ 367665 w 3154079"/>
              <a:gd name="connsiteY180" fmla="*/ 246698 h 648653"/>
              <a:gd name="connsiteX181" fmla="*/ 348615 w 3154079"/>
              <a:gd name="connsiteY181" fmla="*/ 227648 h 648653"/>
              <a:gd name="connsiteX182" fmla="*/ 336233 w 3154079"/>
              <a:gd name="connsiteY182" fmla="*/ 232410 h 648653"/>
              <a:gd name="connsiteX183" fmla="*/ 146685 w 3154079"/>
              <a:gd name="connsiteY183" fmla="*/ 387668 h 648653"/>
              <a:gd name="connsiteX184" fmla="*/ 80963 w 3154079"/>
              <a:gd name="connsiteY184" fmla="*/ 452438 h 648653"/>
              <a:gd name="connsiteX185" fmla="*/ 47625 w 3154079"/>
              <a:gd name="connsiteY185" fmla="*/ 323850 h 648653"/>
              <a:gd name="connsiteX186" fmla="*/ 314325 w 3154079"/>
              <a:gd name="connsiteY186" fmla="*/ 57150 h 648653"/>
              <a:gd name="connsiteX187" fmla="*/ 676275 w 3154079"/>
              <a:gd name="connsiteY187" fmla="*/ 0 h 64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154079" h="648653">
                <a:moveTo>
                  <a:pt x="1871252" y="384587"/>
                </a:moveTo>
                <a:cubicBezTo>
                  <a:pt x="1849535" y="384587"/>
                  <a:pt x="1838105" y="392588"/>
                  <a:pt x="1838105" y="407447"/>
                </a:cubicBezTo>
                <a:cubicBezTo>
                  <a:pt x="1838105" y="422687"/>
                  <a:pt x="1851059" y="432212"/>
                  <a:pt x="1870871" y="432212"/>
                </a:cubicBezTo>
                <a:cubicBezTo>
                  <a:pt x="1897922" y="432212"/>
                  <a:pt x="1919258" y="412781"/>
                  <a:pt x="1919258" y="388016"/>
                </a:cubicBezTo>
                <a:lnTo>
                  <a:pt x="1919258" y="384587"/>
                </a:lnTo>
                <a:close/>
                <a:moveTo>
                  <a:pt x="2830991" y="304196"/>
                </a:moveTo>
                <a:cubicBezTo>
                  <a:pt x="2797844" y="304196"/>
                  <a:pt x="2773460" y="330104"/>
                  <a:pt x="2773460" y="365156"/>
                </a:cubicBezTo>
                <a:cubicBezTo>
                  <a:pt x="2773460" y="400589"/>
                  <a:pt x="2797463" y="426497"/>
                  <a:pt x="2830991" y="426497"/>
                </a:cubicBezTo>
                <a:cubicBezTo>
                  <a:pt x="2864519" y="426497"/>
                  <a:pt x="2887379" y="401732"/>
                  <a:pt x="2887379" y="365537"/>
                </a:cubicBezTo>
                <a:cubicBezTo>
                  <a:pt x="2887379" y="329342"/>
                  <a:pt x="2864519" y="304196"/>
                  <a:pt x="2830991" y="304196"/>
                </a:cubicBezTo>
                <a:close/>
                <a:moveTo>
                  <a:pt x="1659416" y="304196"/>
                </a:moveTo>
                <a:cubicBezTo>
                  <a:pt x="1626269" y="304196"/>
                  <a:pt x="1601885" y="330104"/>
                  <a:pt x="1601885" y="365156"/>
                </a:cubicBezTo>
                <a:cubicBezTo>
                  <a:pt x="1601885" y="400589"/>
                  <a:pt x="1625888" y="426497"/>
                  <a:pt x="1659416" y="426497"/>
                </a:cubicBezTo>
                <a:cubicBezTo>
                  <a:pt x="1692944" y="426497"/>
                  <a:pt x="1715804" y="401732"/>
                  <a:pt x="1715804" y="365537"/>
                </a:cubicBezTo>
                <a:cubicBezTo>
                  <a:pt x="1715804" y="329342"/>
                  <a:pt x="1692944" y="304196"/>
                  <a:pt x="1659416" y="304196"/>
                </a:cubicBezTo>
                <a:close/>
                <a:moveTo>
                  <a:pt x="3066068" y="301529"/>
                </a:moveTo>
                <a:cubicBezTo>
                  <a:pt x="3039017" y="301529"/>
                  <a:pt x="3018443" y="319817"/>
                  <a:pt x="3012347" y="347249"/>
                </a:cubicBezTo>
                <a:lnTo>
                  <a:pt x="3114074" y="347249"/>
                </a:lnTo>
                <a:cubicBezTo>
                  <a:pt x="3113312" y="320198"/>
                  <a:pt x="3094262" y="301529"/>
                  <a:pt x="3066068" y="301529"/>
                </a:cubicBezTo>
                <a:close/>
                <a:moveTo>
                  <a:pt x="2465993" y="301529"/>
                </a:moveTo>
                <a:cubicBezTo>
                  <a:pt x="2438942" y="301529"/>
                  <a:pt x="2418368" y="319817"/>
                  <a:pt x="2412272" y="347249"/>
                </a:cubicBezTo>
                <a:lnTo>
                  <a:pt x="2513999" y="347249"/>
                </a:lnTo>
                <a:cubicBezTo>
                  <a:pt x="2513237" y="320198"/>
                  <a:pt x="2494187" y="301529"/>
                  <a:pt x="2465993" y="301529"/>
                </a:cubicBezTo>
                <a:close/>
                <a:moveTo>
                  <a:pt x="1218218" y="301529"/>
                </a:moveTo>
                <a:cubicBezTo>
                  <a:pt x="1191167" y="301529"/>
                  <a:pt x="1170593" y="319817"/>
                  <a:pt x="1164497" y="347249"/>
                </a:cubicBezTo>
                <a:lnTo>
                  <a:pt x="1266224" y="347249"/>
                </a:lnTo>
                <a:cubicBezTo>
                  <a:pt x="1265462" y="320198"/>
                  <a:pt x="1246412" y="301529"/>
                  <a:pt x="1218218" y="301529"/>
                </a:cubicBezTo>
                <a:close/>
                <a:moveTo>
                  <a:pt x="3067211" y="267620"/>
                </a:moveTo>
                <a:cubicBezTo>
                  <a:pt x="3117122" y="267620"/>
                  <a:pt x="3154079" y="304196"/>
                  <a:pt x="3154079" y="354488"/>
                </a:cubicBezTo>
                <a:lnTo>
                  <a:pt x="3154079" y="356393"/>
                </a:lnTo>
                <a:cubicBezTo>
                  <a:pt x="3154079" y="370109"/>
                  <a:pt x="3145316" y="378491"/>
                  <a:pt x="3131219" y="378491"/>
                </a:cubicBezTo>
                <a:lnTo>
                  <a:pt x="3011585" y="378491"/>
                </a:lnTo>
                <a:cubicBezTo>
                  <a:pt x="3016919" y="408590"/>
                  <a:pt x="3039398" y="427640"/>
                  <a:pt x="3072545" y="427640"/>
                </a:cubicBezTo>
                <a:cubicBezTo>
                  <a:pt x="3088547" y="427640"/>
                  <a:pt x="3103787" y="422687"/>
                  <a:pt x="3116360" y="413162"/>
                </a:cubicBezTo>
                <a:cubicBezTo>
                  <a:pt x="3119789" y="410876"/>
                  <a:pt x="3123218" y="409352"/>
                  <a:pt x="3126647" y="409352"/>
                </a:cubicBezTo>
                <a:cubicBezTo>
                  <a:pt x="3136172" y="409352"/>
                  <a:pt x="3143411" y="416591"/>
                  <a:pt x="3143411" y="426116"/>
                </a:cubicBezTo>
                <a:cubicBezTo>
                  <a:pt x="3143411" y="432974"/>
                  <a:pt x="3140744" y="437546"/>
                  <a:pt x="3133505" y="442880"/>
                </a:cubicBezTo>
                <a:cubicBezTo>
                  <a:pt x="3115598" y="456215"/>
                  <a:pt x="3094643" y="463073"/>
                  <a:pt x="3071402" y="463073"/>
                </a:cubicBezTo>
                <a:cubicBezTo>
                  <a:pt x="3013490" y="463073"/>
                  <a:pt x="2970818" y="421544"/>
                  <a:pt x="2970818" y="365537"/>
                </a:cubicBezTo>
                <a:cubicBezTo>
                  <a:pt x="2970818" y="310292"/>
                  <a:pt x="3012728" y="267620"/>
                  <a:pt x="3067211" y="267620"/>
                </a:cubicBezTo>
                <a:close/>
                <a:moveTo>
                  <a:pt x="2621822" y="267620"/>
                </a:moveTo>
                <a:cubicBezTo>
                  <a:pt x="2632871" y="267620"/>
                  <a:pt x="2641253" y="276383"/>
                  <a:pt x="2641253" y="288194"/>
                </a:cubicBezTo>
                <a:lnTo>
                  <a:pt x="2641253" y="293909"/>
                </a:lnTo>
                <a:cubicBezTo>
                  <a:pt x="2653826" y="279050"/>
                  <a:pt x="2672495" y="269906"/>
                  <a:pt x="2693450" y="269906"/>
                </a:cubicBezTo>
                <a:cubicBezTo>
                  <a:pt x="2704499" y="269906"/>
                  <a:pt x="2712500" y="277526"/>
                  <a:pt x="2712500" y="288194"/>
                </a:cubicBezTo>
                <a:cubicBezTo>
                  <a:pt x="2712500" y="299243"/>
                  <a:pt x="2704499" y="306863"/>
                  <a:pt x="2693069" y="307625"/>
                </a:cubicBezTo>
                <a:cubicBezTo>
                  <a:pt x="2662589" y="308387"/>
                  <a:pt x="2641634" y="328961"/>
                  <a:pt x="2641634" y="359060"/>
                </a:cubicBezTo>
                <a:lnTo>
                  <a:pt x="2641634" y="442499"/>
                </a:lnTo>
                <a:cubicBezTo>
                  <a:pt x="2641634" y="454691"/>
                  <a:pt x="2633252" y="463073"/>
                  <a:pt x="2621822" y="463073"/>
                </a:cubicBezTo>
                <a:cubicBezTo>
                  <a:pt x="2610392" y="463073"/>
                  <a:pt x="2601629" y="454310"/>
                  <a:pt x="2601629" y="442499"/>
                </a:cubicBezTo>
                <a:lnTo>
                  <a:pt x="2601629" y="288194"/>
                </a:lnTo>
                <a:cubicBezTo>
                  <a:pt x="2601629" y="276383"/>
                  <a:pt x="2610011" y="267620"/>
                  <a:pt x="2621822" y="267620"/>
                </a:cubicBezTo>
                <a:close/>
                <a:moveTo>
                  <a:pt x="2467136" y="267620"/>
                </a:moveTo>
                <a:cubicBezTo>
                  <a:pt x="2517047" y="267620"/>
                  <a:pt x="2554004" y="304196"/>
                  <a:pt x="2554004" y="354488"/>
                </a:cubicBezTo>
                <a:lnTo>
                  <a:pt x="2554004" y="356393"/>
                </a:lnTo>
                <a:cubicBezTo>
                  <a:pt x="2554004" y="370109"/>
                  <a:pt x="2545241" y="378491"/>
                  <a:pt x="2531144" y="378491"/>
                </a:cubicBezTo>
                <a:lnTo>
                  <a:pt x="2411510" y="378491"/>
                </a:lnTo>
                <a:cubicBezTo>
                  <a:pt x="2416844" y="408590"/>
                  <a:pt x="2439323" y="427640"/>
                  <a:pt x="2472470" y="427640"/>
                </a:cubicBezTo>
                <a:cubicBezTo>
                  <a:pt x="2488472" y="427640"/>
                  <a:pt x="2503712" y="422687"/>
                  <a:pt x="2516285" y="413162"/>
                </a:cubicBezTo>
                <a:cubicBezTo>
                  <a:pt x="2519714" y="410876"/>
                  <a:pt x="2523143" y="409352"/>
                  <a:pt x="2526572" y="409352"/>
                </a:cubicBezTo>
                <a:cubicBezTo>
                  <a:pt x="2536097" y="409352"/>
                  <a:pt x="2543336" y="416591"/>
                  <a:pt x="2543336" y="426116"/>
                </a:cubicBezTo>
                <a:cubicBezTo>
                  <a:pt x="2543336" y="432974"/>
                  <a:pt x="2540669" y="437546"/>
                  <a:pt x="2533430" y="442880"/>
                </a:cubicBezTo>
                <a:cubicBezTo>
                  <a:pt x="2515523" y="456215"/>
                  <a:pt x="2494568" y="463073"/>
                  <a:pt x="2471327" y="463073"/>
                </a:cubicBezTo>
                <a:cubicBezTo>
                  <a:pt x="2413415" y="463073"/>
                  <a:pt x="2370743" y="421544"/>
                  <a:pt x="2370743" y="365537"/>
                </a:cubicBezTo>
                <a:cubicBezTo>
                  <a:pt x="2370743" y="310292"/>
                  <a:pt x="2412653" y="267620"/>
                  <a:pt x="2467136" y="267620"/>
                </a:cubicBezTo>
                <a:close/>
                <a:moveTo>
                  <a:pt x="1882682" y="267620"/>
                </a:moveTo>
                <a:cubicBezTo>
                  <a:pt x="1931069" y="267620"/>
                  <a:pt x="1959644" y="296576"/>
                  <a:pt x="1959644" y="345725"/>
                </a:cubicBezTo>
                <a:lnTo>
                  <a:pt x="1959644" y="442880"/>
                </a:lnTo>
                <a:cubicBezTo>
                  <a:pt x="1959644" y="454691"/>
                  <a:pt x="1951262" y="463073"/>
                  <a:pt x="1939832" y="463073"/>
                </a:cubicBezTo>
                <a:cubicBezTo>
                  <a:pt x="1928402" y="463073"/>
                  <a:pt x="1920020" y="454310"/>
                  <a:pt x="1920020" y="442880"/>
                </a:cubicBezTo>
                <a:lnTo>
                  <a:pt x="1920020" y="440594"/>
                </a:lnTo>
                <a:cubicBezTo>
                  <a:pt x="1906304" y="455072"/>
                  <a:pt x="1886492" y="463073"/>
                  <a:pt x="1862489" y="463073"/>
                </a:cubicBezTo>
                <a:cubicBezTo>
                  <a:pt x="1823627" y="463073"/>
                  <a:pt x="1797338" y="441356"/>
                  <a:pt x="1797338" y="408971"/>
                </a:cubicBezTo>
                <a:cubicBezTo>
                  <a:pt x="1797338" y="376205"/>
                  <a:pt x="1824008" y="355631"/>
                  <a:pt x="1866299" y="355631"/>
                </a:cubicBezTo>
                <a:lnTo>
                  <a:pt x="1919258" y="355631"/>
                </a:lnTo>
                <a:lnTo>
                  <a:pt x="1919258" y="343439"/>
                </a:lnTo>
                <a:cubicBezTo>
                  <a:pt x="1919258" y="317912"/>
                  <a:pt x="1904780" y="303434"/>
                  <a:pt x="1879253" y="303434"/>
                </a:cubicBezTo>
                <a:cubicBezTo>
                  <a:pt x="1863632" y="303434"/>
                  <a:pt x="1849535" y="309149"/>
                  <a:pt x="1837724" y="320960"/>
                </a:cubicBezTo>
                <a:cubicBezTo>
                  <a:pt x="1832771" y="325151"/>
                  <a:pt x="1828580" y="327056"/>
                  <a:pt x="1824008" y="327056"/>
                </a:cubicBezTo>
                <a:cubicBezTo>
                  <a:pt x="1814483" y="327056"/>
                  <a:pt x="1806482" y="319055"/>
                  <a:pt x="1806482" y="310292"/>
                </a:cubicBezTo>
                <a:cubicBezTo>
                  <a:pt x="1806482" y="304577"/>
                  <a:pt x="1809149" y="299243"/>
                  <a:pt x="1814483" y="293909"/>
                </a:cubicBezTo>
                <a:cubicBezTo>
                  <a:pt x="1830485" y="277145"/>
                  <a:pt x="1855250" y="267620"/>
                  <a:pt x="1882682" y="267620"/>
                </a:cubicBezTo>
                <a:close/>
                <a:moveTo>
                  <a:pt x="1374047" y="267620"/>
                </a:moveTo>
                <a:cubicBezTo>
                  <a:pt x="1385096" y="267620"/>
                  <a:pt x="1393478" y="276383"/>
                  <a:pt x="1393478" y="288194"/>
                </a:cubicBezTo>
                <a:cubicBezTo>
                  <a:pt x="1406813" y="275240"/>
                  <a:pt x="1425482" y="267620"/>
                  <a:pt x="1447199" y="267620"/>
                </a:cubicBezTo>
                <a:cubicBezTo>
                  <a:pt x="1489871" y="267620"/>
                  <a:pt x="1517303" y="296576"/>
                  <a:pt x="1517303" y="341915"/>
                </a:cubicBezTo>
                <a:lnTo>
                  <a:pt x="1517303" y="442499"/>
                </a:lnTo>
                <a:cubicBezTo>
                  <a:pt x="1517303" y="454691"/>
                  <a:pt x="1508540" y="463073"/>
                  <a:pt x="1497491" y="463073"/>
                </a:cubicBezTo>
                <a:cubicBezTo>
                  <a:pt x="1485680" y="463073"/>
                  <a:pt x="1477298" y="454310"/>
                  <a:pt x="1477298" y="442499"/>
                </a:cubicBezTo>
                <a:lnTo>
                  <a:pt x="1477298" y="347249"/>
                </a:lnTo>
                <a:cubicBezTo>
                  <a:pt x="1477298" y="321341"/>
                  <a:pt x="1460915" y="303815"/>
                  <a:pt x="1436531" y="303815"/>
                </a:cubicBezTo>
                <a:cubicBezTo>
                  <a:pt x="1411766" y="303815"/>
                  <a:pt x="1393859" y="322103"/>
                  <a:pt x="1393859" y="347249"/>
                </a:cubicBezTo>
                <a:lnTo>
                  <a:pt x="1393859" y="442499"/>
                </a:lnTo>
                <a:cubicBezTo>
                  <a:pt x="1393859" y="454691"/>
                  <a:pt x="1385477" y="463073"/>
                  <a:pt x="1374047" y="463073"/>
                </a:cubicBezTo>
                <a:cubicBezTo>
                  <a:pt x="1362617" y="463073"/>
                  <a:pt x="1353854" y="454310"/>
                  <a:pt x="1353854" y="442499"/>
                </a:cubicBezTo>
                <a:lnTo>
                  <a:pt x="1353854" y="288194"/>
                </a:lnTo>
                <a:cubicBezTo>
                  <a:pt x="1353854" y="276383"/>
                  <a:pt x="1362236" y="267620"/>
                  <a:pt x="1374047" y="267620"/>
                </a:cubicBezTo>
                <a:close/>
                <a:moveTo>
                  <a:pt x="1219361" y="267620"/>
                </a:moveTo>
                <a:cubicBezTo>
                  <a:pt x="1269272" y="267620"/>
                  <a:pt x="1306229" y="304196"/>
                  <a:pt x="1306229" y="354488"/>
                </a:cubicBezTo>
                <a:lnTo>
                  <a:pt x="1306229" y="356393"/>
                </a:lnTo>
                <a:cubicBezTo>
                  <a:pt x="1306229" y="370109"/>
                  <a:pt x="1297466" y="378491"/>
                  <a:pt x="1283369" y="378491"/>
                </a:cubicBezTo>
                <a:lnTo>
                  <a:pt x="1163735" y="378491"/>
                </a:lnTo>
                <a:cubicBezTo>
                  <a:pt x="1169069" y="408590"/>
                  <a:pt x="1191548" y="427640"/>
                  <a:pt x="1224695" y="427640"/>
                </a:cubicBezTo>
                <a:cubicBezTo>
                  <a:pt x="1240697" y="427640"/>
                  <a:pt x="1255937" y="422687"/>
                  <a:pt x="1268510" y="413162"/>
                </a:cubicBezTo>
                <a:cubicBezTo>
                  <a:pt x="1271939" y="410876"/>
                  <a:pt x="1275368" y="409352"/>
                  <a:pt x="1278797" y="409352"/>
                </a:cubicBezTo>
                <a:cubicBezTo>
                  <a:pt x="1288322" y="409352"/>
                  <a:pt x="1295561" y="416591"/>
                  <a:pt x="1295561" y="426116"/>
                </a:cubicBezTo>
                <a:cubicBezTo>
                  <a:pt x="1295561" y="432974"/>
                  <a:pt x="1292894" y="437546"/>
                  <a:pt x="1285655" y="442880"/>
                </a:cubicBezTo>
                <a:cubicBezTo>
                  <a:pt x="1267748" y="456215"/>
                  <a:pt x="1246793" y="463073"/>
                  <a:pt x="1223552" y="463073"/>
                </a:cubicBezTo>
                <a:cubicBezTo>
                  <a:pt x="1165640" y="463073"/>
                  <a:pt x="1122968" y="421544"/>
                  <a:pt x="1122968" y="365537"/>
                </a:cubicBezTo>
                <a:cubicBezTo>
                  <a:pt x="1122968" y="310292"/>
                  <a:pt x="1164878" y="267620"/>
                  <a:pt x="1219361" y="267620"/>
                </a:cubicBezTo>
                <a:close/>
                <a:moveTo>
                  <a:pt x="1059722" y="267620"/>
                </a:moveTo>
                <a:cubicBezTo>
                  <a:pt x="1071152" y="267620"/>
                  <a:pt x="1079534" y="276383"/>
                  <a:pt x="1079534" y="288194"/>
                </a:cubicBezTo>
                <a:lnTo>
                  <a:pt x="1079534" y="442499"/>
                </a:lnTo>
                <a:cubicBezTo>
                  <a:pt x="1079534" y="454310"/>
                  <a:pt x="1070771" y="463073"/>
                  <a:pt x="1059341" y="463073"/>
                </a:cubicBezTo>
                <a:cubicBezTo>
                  <a:pt x="1047911" y="463073"/>
                  <a:pt x="1039529" y="454310"/>
                  <a:pt x="1039529" y="442499"/>
                </a:cubicBezTo>
                <a:lnTo>
                  <a:pt x="1039529" y="288194"/>
                </a:lnTo>
                <a:cubicBezTo>
                  <a:pt x="1039529" y="276383"/>
                  <a:pt x="1047911" y="267620"/>
                  <a:pt x="1059722" y="267620"/>
                </a:cubicBezTo>
                <a:close/>
                <a:moveTo>
                  <a:pt x="814358" y="207422"/>
                </a:moveTo>
                <a:lnTo>
                  <a:pt x="990761" y="207422"/>
                </a:lnTo>
                <a:cubicBezTo>
                  <a:pt x="1001429" y="207422"/>
                  <a:pt x="1009430" y="215423"/>
                  <a:pt x="1009430" y="225710"/>
                </a:cubicBezTo>
                <a:cubicBezTo>
                  <a:pt x="1009430" y="235997"/>
                  <a:pt x="1001429" y="243617"/>
                  <a:pt x="990761" y="243617"/>
                </a:cubicBezTo>
                <a:lnTo>
                  <a:pt x="922562" y="243617"/>
                </a:lnTo>
                <a:lnTo>
                  <a:pt x="922562" y="442499"/>
                </a:lnTo>
                <a:cubicBezTo>
                  <a:pt x="922562" y="454310"/>
                  <a:pt x="913799" y="463073"/>
                  <a:pt x="902369" y="463073"/>
                </a:cubicBezTo>
                <a:cubicBezTo>
                  <a:pt x="890939" y="463073"/>
                  <a:pt x="882176" y="454310"/>
                  <a:pt x="882176" y="442499"/>
                </a:cubicBezTo>
                <a:lnTo>
                  <a:pt x="882176" y="243617"/>
                </a:lnTo>
                <a:lnTo>
                  <a:pt x="814358" y="243617"/>
                </a:lnTo>
                <a:cubicBezTo>
                  <a:pt x="803690" y="243617"/>
                  <a:pt x="795689" y="235997"/>
                  <a:pt x="795689" y="225710"/>
                </a:cubicBezTo>
                <a:cubicBezTo>
                  <a:pt x="795689" y="215423"/>
                  <a:pt x="803690" y="207422"/>
                  <a:pt x="814358" y="207422"/>
                </a:cubicBezTo>
                <a:close/>
                <a:moveTo>
                  <a:pt x="2129189" y="203231"/>
                </a:moveTo>
                <a:cubicBezTo>
                  <a:pt x="2138333" y="203231"/>
                  <a:pt x="2144810" y="208184"/>
                  <a:pt x="2148239" y="217328"/>
                </a:cubicBezTo>
                <a:lnTo>
                  <a:pt x="2222915" y="399827"/>
                </a:lnTo>
                <a:lnTo>
                  <a:pt x="2297210" y="217328"/>
                </a:lnTo>
                <a:cubicBezTo>
                  <a:pt x="2301020" y="208184"/>
                  <a:pt x="2307116" y="203231"/>
                  <a:pt x="2316260" y="203231"/>
                </a:cubicBezTo>
                <a:cubicBezTo>
                  <a:pt x="2327309" y="203231"/>
                  <a:pt x="2336072" y="211994"/>
                  <a:pt x="2336072" y="222662"/>
                </a:cubicBezTo>
                <a:cubicBezTo>
                  <a:pt x="2336072" y="226091"/>
                  <a:pt x="2334929" y="229901"/>
                  <a:pt x="2333024" y="234092"/>
                </a:cubicBezTo>
                <a:lnTo>
                  <a:pt x="2241965" y="449357"/>
                </a:lnTo>
                <a:cubicBezTo>
                  <a:pt x="2238155" y="458501"/>
                  <a:pt x="2231678" y="463073"/>
                  <a:pt x="2222534" y="463073"/>
                </a:cubicBezTo>
                <a:cubicBezTo>
                  <a:pt x="2213771" y="463073"/>
                  <a:pt x="2207294" y="458501"/>
                  <a:pt x="2203484" y="449357"/>
                </a:cubicBezTo>
                <a:lnTo>
                  <a:pt x="2112425" y="234092"/>
                </a:lnTo>
                <a:cubicBezTo>
                  <a:pt x="2110139" y="229901"/>
                  <a:pt x="2109377" y="226091"/>
                  <a:pt x="2109377" y="222662"/>
                </a:cubicBezTo>
                <a:cubicBezTo>
                  <a:pt x="2109377" y="211994"/>
                  <a:pt x="2118140" y="203231"/>
                  <a:pt x="2129189" y="203231"/>
                </a:cubicBezTo>
                <a:close/>
                <a:moveTo>
                  <a:pt x="1059722" y="176180"/>
                </a:moveTo>
                <a:cubicBezTo>
                  <a:pt x="1074200" y="176180"/>
                  <a:pt x="1086392" y="187610"/>
                  <a:pt x="1086392" y="202088"/>
                </a:cubicBezTo>
                <a:cubicBezTo>
                  <a:pt x="1086392" y="216566"/>
                  <a:pt x="1074200" y="227996"/>
                  <a:pt x="1059722" y="227996"/>
                </a:cubicBezTo>
                <a:cubicBezTo>
                  <a:pt x="1044863" y="227996"/>
                  <a:pt x="1032671" y="216566"/>
                  <a:pt x="1032671" y="202088"/>
                </a:cubicBezTo>
                <a:cubicBezTo>
                  <a:pt x="1032671" y="187610"/>
                  <a:pt x="1044863" y="176180"/>
                  <a:pt x="1059722" y="176180"/>
                </a:cubicBezTo>
                <a:close/>
                <a:moveTo>
                  <a:pt x="2906810" y="168941"/>
                </a:moveTo>
                <a:cubicBezTo>
                  <a:pt x="2918240" y="168941"/>
                  <a:pt x="2927003" y="177323"/>
                  <a:pt x="2927003" y="189515"/>
                </a:cubicBezTo>
                <a:lnTo>
                  <a:pt x="2927003" y="442880"/>
                </a:lnTo>
                <a:cubicBezTo>
                  <a:pt x="2927003" y="454691"/>
                  <a:pt x="2918240" y="463073"/>
                  <a:pt x="2907191" y="463073"/>
                </a:cubicBezTo>
                <a:cubicBezTo>
                  <a:pt x="2895761" y="463073"/>
                  <a:pt x="2887379" y="454310"/>
                  <a:pt x="2887379" y="442880"/>
                </a:cubicBezTo>
                <a:lnTo>
                  <a:pt x="2887379" y="435260"/>
                </a:lnTo>
                <a:cubicBezTo>
                  <a:pt x="2873663" y="452786"/>
                  <a:pt x="2851184" y="463073"/>
                  <a:pt x="2824133" y="463073"/>
                </a:cubicBezTo>
                <a:cubicBezTo>
                  <a:pt x="2771555" y="463073"/>
                  <a:pt x="2732693" y="421925"/>
                  <a:pt x="2732693" y="365537"/>
                </a:cubicBezTo>
                <a:cubicBezTo>
                  <a:pt x="2732693" y="309149"/>
                  <a:pt x="2771555" y="267620"/>
                  <a:pt x="2824133" y="267620"/>
                </a:cubicBezTo>
                <a:cubicBezTo>
                  <a:pt x="2850422" y="267620"/>
                  <a:pt x="2872520" y="277907"/>
                  <a:pt x="2886617" y="294671"/>
                </a:cubicBezTo>
                <a:lnTo>
                  <a:pt x="2886617" y="189515"/>
                </a:lnTo>
                <a:cubicBezTo>
                  <a:pt x="2886617" y="177704"/>
                  <a:pt x="2895380" y="168941"/>
                  <a:pt x="2906810" y="168941"/>
                </a:cubicBezTo>
                <a:close/>
                <a:moveTo>
                  <a:pt x="1735235" y="168941"/>
                </a:moveTo>
                <a:cubicBezTo>
                  <a:pt x="1746665" y="168941"/>
                  <a:pt x="1755428" y="177323"/>
                  <a:pt x="1755428" y="189515"/>
                </a:cubicBezTo>
                <a:lnTo>
                  <a:pt x="1755428" y="442880"/>
                </a:lnTo>
                <a:cubicBezTo>
                  <a:pt x="1755428" y="454691"/>
                  <a:pt x="1746665" y="463073"/>
                  <a:pt x="1735616" y="463073"/>
                </a:cubicBezTo>
                <a:cubicBezTo>
                  <a:pt x="1724186" y="463073"/>
                  <a:pt x="1715804" y="454310"/>
                  <a:pt x="1715804" y="442880"/>
                </a:cubicBezTo>
                <a:lnTo>
                  <a:pt x="1715804" y="435260"/>
                </a:lnTo>
                <a:cubicBezTo>
                  <a:pt x="1702088" y="452786"/>
                  <a:pt x="1679609" y="463073"/>
                  <a:pt x="1652558" y="463073"/>
                </a:cubicBezTo>
                <a:cubicBezTo>
                  <a:pt x="1599980" y="463073"/>
                  <a:pt x="1561118" y="421925"/>
                  <a:pt x="1561118" y="365537"/>
                </a:cubicBezTo>
                <a:cubicBezTo>
                  <a:pt x="1561118" y="309149"/>
                  <a:pt x="1599980" y="267620"/>
                  <a:pt x="1652558" y="267620"/>
                </a:cubicBezTo>
                <a:cubicBezTo>
                  <a:pt x="1678847" y="267620"/>
                  <a:pt x="1700945" y="277907"/>
                  <a:pt x="1715042" y="294671"/>
                </a:cubicBezTo>
                <a:lnTo>
                  <a:pt x="1715042" y="189515"/>
                </a:lnTo>
                <a:cubicBezTo>
                  <a:pt x="1715042" y="177704"/>
                  <a:pt x="1723805" y="168941"/>
                  <a:pt x="1735235" y="168941"/>
                </a:cubicBezTo>
                <a:close/>
                <a:moveTo>
                  <a:pt x="676275" y="0"/>
                </a:moveTo>
                <a:cubicBezTo>
                  <a:pt x="676275" y="234315"/>
                  <a:pt x="650558" y="442913"/>
                  <a:pt x="446723" y="556260"/>
                </a:cubicBezTo>
                <a:cubicBezTo>
                  <a:pt x="407670" y="579120"/>
                  <a:pt x="361950" y="591503"/>
                  <a:pt x="314325" y="591503"/>
                </a:cubicBezTo>
                <a:cubicBezTo>
                  <a:pt x="247650" y="591503"/>
                  <a:pt x="187643" y="567690"/>
                  <a:pt x="140970" y="527685"/>
                </a:cubicBezTo>
                <a:cubicBezTo>
                  <a:pt x="90488" y="581978"/>
                  <a:pt x="57150" y="627698"/>
                  <a:pt x="57150" y="648653"/>
                </a:cubicBezTo>
                <a:lnTo>
                  <a:pt x="0" y="648653"/>
                </a:lnTo>
                <a:cubicBezTo>
                  <a:pt x="0" y="616268"/>
                  <a:pt x="28575" y="570548"/>
                  <a:pt x="71438" y="520065"/>
                </a:cubicBezTo>
                <a:cubicBezTo>
                  <a:pt x="76200" y="514350"/>
                  <a:pt x="86678" y="502920"/>
                  <a:pt x="86678" y="502920"/>
                </a:cubicBezTo>
                <a:cubicBezTo>
                  <a:pt x="162878" y="417195"/>
                  <a:pt x="275273" y="322898"/>
                  <a:pt x="360045" y="261938"/>
                </a:cubicBezTo>
                <a:cubicBezTo>
                  <a:pt x="364808" y="258127"/>
                  <a:pt x="367665" y="253365"/>
                  <a:pt x="367665" y="246698"/>
                </a:cubicBezTo>
                <a:cubicBezTo>
                  <a:pt x="367665" y="236220"/>
                  <a:pt x="359093" y="227648"/>
                  <a:pt x="348615" y="227648"/>
                </a:cubicBezTo>
                <a:cubicBezTo>
                  <a:pt x="343853" y="227648"/>
                  <a:pt x="340043" y="229552"/>
                  <a:pt x="336233" y="232410"/>
                </a:cubicBezTo>
                <a:cubicBezTo>
                  <a:pt x="277178" y="274320"/>
                  <a:pt x="206693" y="331470"/>
                  <a:pt x="146685" y="387668"/>
                </a:cubicBezTo>
                <a:cubicBezTo>
                  <a:pt x="122873" y="410528"/>
                  <a:pt x="100965" y="431483"/>
                  <a:pt x="80963" y="452438"/>
                </a:cubicBezTo>
                <a:cubicBezTo>
                  <a:pt x="60007" y="414338"/>
                  <a:pt x="47625" y="370523"/>
                  <a:pt x="47625" y="323850"/>
                </a:cubicBezTo>
                <a:cubicBezTo>
                  <a:pt x="47625" y="176213"/>
                  <a:pt x="166688" y="57150"/>
                  <a:pt x="314325" y="57150"/>
                </a:cubicBezTo>
                <a:cubicBezTo>
                  <a:pt x="454343" y="60960"/>
                  <a:pt x="676275" y="0"/>
                  <a:pt x="676275" y="0"/>
                </a:cubicBezTo>
                <a:close/>
              </a:path>
            </a:pathLst>
          </a:custGeom>
          <a:solidFill>
            <a:srgbClr val="00916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CL" sz="3000" dirty="0">
              <a:solidFill>
                <a:srgbClr val="00916E"/>
              </a:solidFill>
              <a:latin typeface="FSP DEMO - Cr Rnd Pr Mdm" pitchFamily="2" charset="0"/>
              <a:cs typeface="Poppins" pitchFamily="2" charset="77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C27BD2-2E4E-33C6-B3C9-74C900BFA2D2}"/>
              </a:ext>
            </a:extLst>
          </p:cNvPr>
          <p:cNvSpPr txBox="1"/>
          <p:nvPr/>
        </p:nvSpPr>
        <p:spPr>
          <a:xfrm>
            <a:off x="5837129" y="663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E3788B3D-576F-325C-3927-7A8E42B8273C}"/>
              </a:ext>
            </a:extLst>
          </p:cNvPr>
          <p:cNvSpPr/>
          <p:nvPr/>
        </p:nvSpPr>
        <p:spPr>
          <a:xfrm>
            <a:off x="7569198" y="1416744"/>
            <a:ext cx="1038545" cy="1038545"/>
          </a:xfrm>
          <a:custGeom>
            <a:avLst/>
            <a:gdLst>
              <a:gd name="connsiteX0" fmla="*/ 857409 w 1038545"/>
              <a:gd name="connsiteY0" fmla="*/ 194946 h 1038545"/>
              <a:gd name="connsiteX1" fmla="*/ 495459 w 1038545"/>
              <a:gd name="connsiteY1" fmla="*/ 252096 h 1038545"/>
              <a:gd name="connsiteX2" fmla="*/ 228759 w 1038545"/>
              <a:gd name="connsiteY2" fmla="*/ 518796 h 1038545"/>
              <a:gd name="connsiteX3" fmla="*/ 262097 w 1038545"/>
              <a:gd name="connsiteY3" fmla="*/ 647384 h 1038545"/>
              <a:gd name="connsiteX4" fmla="*/ 327819 w 1038545"/>
              <a:gd name="connsiteY4" fmla="*/ 582614 h 1038545"/>
              <a:gd name="connsiteX5" fmla="*/ 517367 w 1038545"/>
              <a:gd name="connsiteY5" fmla="*/ 427356 h 1038545"/>
              <a:gd name="connsiteX6" fmla="*/ 529749 w 1038545"/>
              <a:gd name="connsiteY6" fmla="*/ 422594 h 1038545"/>
              <a:gd name="connsiteX7" fmla="*/ 548799 w 1038545"/>
              <a:gd name="connsiteY7" fmla="*/ 441644 h 1038545"/>
              <a:gd name="connsiteX8" fmla="*/ 541179 w 1038545"/>
              <a:gd name="connsiteY8" fmla="*/ 456884 h 1038545"/>
              <a:gd name="connsiteX9" fmla="*/ 267812 w 1038545"/>
              <a:gd name="connsiteY9" fmla="*/ 697866 h 1038545"/>
              <a:gd name="connsiteX10" fmla="*/ 252572 w 1038545"/>
              <a:gd name="connsiteY10" fmla="*/ 715011 h 1038545"/>
              <a:gd name="connsiteX11" fmla="*/ 181134 w 1038545"/>
              <a:gd name="connsiteY11" fmla="*/ 843599 h 1038545"/>
              <a:gd name="connsiteX12" fmla="*/ 238284 w 1038545"/>
              <a:gd name="connsiteY12" fmla="*/ 843599 h 1038545"/>
              <a:gd name="connsiteX13" fmla="*/ 322104 w 1038545"/>
              <a:gd name="connsiteY13" fmla="*/ 722631 h 1038545"/>
              <a:gd name="connsiteX14" fmla="*/ 495459 w 1038545"/>
              <a:gd name="connsiteY14" fmla="*/ 786449 h 1038545"/>
              <a:gd name="connsiteX15" fmla="*/ 627857 w 1038545"/>
              <a:gd name="connsiteY15" fmla="*/ 751206 h 1038545"/>
              <a:gd name="connsiteX16" fmla="*/ 857409 w 1038545"/>
              <a:gd name="connsiteY16" fmla="*/ 194946 h 1038545"/>
              <a:gd name="connsiteX17" fmla="*/ 173094 w 1038545"/>
              <a:gd name="connsiteY17" fmla="*/ 0 h 1038545"/>
              <a:gd name="connsiteX18" fmla="*/ 865451 w 1038545"/>
              <a:gd name="connsiteY18" fmla="*/ 0 h 1038545"/>
              <a:gd name="connsiteX19" fmla="*/ 1038545 w 1038545"/>
              <a:gd name="connsiteY19" fmla="*/ 173094 h 1038545"/>
              <a:gd name="connsiteX20" fmla="*/ 1038545 w 1038545"/>
              <a:gd name="connsiteY20" fmla="*/ 865451 h 1038545"/>
              <a:gd name="connsiteX21" fmla="*/ 865451 w 1038545"/>
              <a:gd name="connsiteY21" fmla="*/ 1038545 h 1038545"/>
              <a:gd name="connsiteX22" fmla="*/ 173094 w 1038545"/>
              <a:gd name="connsiteY22" fmla="*/ 1038545 h 1038545"/>
              <a:gd name="connsiteX23" fmla="*/ 0 w 1038545"/>
              <a:gd name="connsiteY23" fmla="*/ 865451 h 1038545"/>
              <a:gd name="connsiteX24" fmla="*/ 0 w 1038545"/>
              <a:gd name="connsiteY24" fmla="*/ 173094 h 1038545"/>
              <a:gd name="connsiteX25" fmla="*/ 173094 w 1038545"/>
              <a:gd name="connsiteY25" fmla="*/ 0 h 103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38545" h="1038545">
                <a:moveTo>
                  <a:pt x="857409" y="194946"/>
                </a:moveTo>
                <a:cubicBezTo>
                  <a:pt x="857409" y="194946"/>
                  <a:pt x="635477" y="255906"/>
                  <a:pt x="495459" y="252096"/>
                </a:cubicBezTo>
                <a:cubicBezTo>
                  <a:pt x="347822" y="252096"/>
                  <a:pt x="228759" y="371159"/>
                  <a:pt x="228759" y="518796"/>
                </a:cubicBezTo>
                <a:cubicBezTo>
                  <a:pt x="228759" y="565469"/>
                  <a:pt x="241141" y="609284"/>
                  <a:pt x="262097" y="647384"/>
                </a:cubicBezTo>
                <a:cubicBezTo>
                  <a:pt x="282099" y="626429"/>
                  <a:pt x="304007" y="605474"/>
                  <a:pt x="327819" y="582614"/>
                </a:cubicBezTo>
                <a:cubicBezTo>
                  <a:pt x="387827" y="526416"/>
                  <a:pt x="458312" y="469266"/>
                  <a:pt x="517367" y="427356"/>
                </a:cubicBezTo>
                <a:cubicBezTo>
                  <a:pt x="521177" y="424498"/>
                  <a:pt x="524987" y="422594"/>
                  <a:pt x="529749" y="422594"/>
                </a:cubicBezTo>
                <a:cubicBezTo>
                  <a:pt x="540227" y="422594"/>
                  <a:pt x="548799" y="431166"/>
                  <a:pt x="548799" y="441644"/>
                </a:cubicBezTo>
                <a:cubicBezTo>
                  <a:pt x="548799" y="448311"/>
                  <a:pt x="545942" y="453073"/>
                  <a:pt x="541179" y="456884"/>
                </a:cubicBezTo>
                <a:cubicBezTo>
                  <a:pt x="456407" y="517844"/>
                  <a:pt x="344012" y="612141"/>
                  <a:pt x="267812" y="697866"/>
                </a:cubicBezTo>
                <a:cubicBezTo>
                  <a:pt x="267812" y="697866"/>
                  <a:pt x="257334" y="709296"/>
                  <a:pt x="252572" y="715011"/>
                </a:cubicBezTo>
                <a:cubicBezTo>
                  <a:pt x="209709" y="765494"/>
                  <a:pt x="181134" y="811214"/>
                  <a:pt x="181134" y="843599"/>
                </a:cubicBezTo>
                <a:lnTo>
                  <a:pt x="238284" y="843599"/>
                </a:lnTo>
                <a:cubicBezTo>
                  <a:pt x="238284" y="822644"/>
                  <a:pt x="271622" y="776924"/>
                  <a:pt x="322104" y="722631"/>
                </a:cubicBezTo>
                <a:cubicBezTo>
                  <a:pt x="368777" y="762636"/>
                  <a:pt x="428784" y="786449"/>
                  <a:pt x="495459" y="786449"/>
                </a:cubicBezTo>
                <a:cubicBezTo>
                  <a:pt x="543084" y="786449"/>
                  <a:pt x="588804" y="774066"/>
                  <a:pt x="627857" y="751206"/>
                </a:cubicBezTo>
                <a:cubicBezTo>
                  <a:pt x="831692" y="637859"/>
                  <a:pt x="857409" y="429261"/>
                  <a:pt x="857409" y="194946"/>
                </a:cubicBezTo>
                <a:close/>
                <a:moveTo>
                  <a:pt x="173094" y="0"/>
                </a:moveTo>
                <a:lnTo>
                  <a:pt x="865451" y="0"/>
                </a:lnTo>
                <a:cubicBezTo>
                  <a:pt x="961048" y="0"/>
                  <a:pt x="1038545" y="77497"/>
                  <a:pt x="1038545" y="173094"/>
                </a:cubicBezTo>
                <a:lnTo>
                  <a:pt x="1038545" y="865451"/>
                </a:lnTo>
                <a:cubicBezTo>
                  <a:pt x="1038545" y="961048"/>
                  <a:pt x="961048" y="1038545"/>
                  <a:pt x="865451" y="1038545"/>
                </a:cubicBezTo>
                <a:lnTo>
                  <a:pt x="173094" y="1038545"/>
                </a:lnTo>
                <a:cubicBezTo>
                  <a:pt x="77497" y="1038545"/>
                  <a:pt x="0" y="961048"/>
                  <a:pt x="0" y="865451"/>
                </a:cubicBezTo>
                <a:lnTo>
                  <a:pt x="0" y="173094"/>
                </a:lnTo>
                <a:cubicBezTo>
                  <a:pt x="0" y="77497"/>
                  <a:pt x="77497" y="0"/>
                  <a:pt x="173094" y="0"/>
                </a:cubicBezTo>
                <a:close/>
              </a:path>
            </a:pathLst>
          </a:custGeom>
          <a:solidFill>
            <a:srgbClr val="0091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F6FB3B-953A-46A3-BC90-D5ACB2419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84" y="3886199"/>
            <a:ext cx="5043616" cy="26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8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FSP DEMO - Cr Rnd Pr Mdm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Mejías</dc:creator>
  <cp:lastModifiedBy>Marcelo Mejías</cp:lastModifiedBy>
  <cp:revision>2</cp:revision>
  <dcterms:created xsi:type="dcterms:W3CDTF">2024-09-03T18:43:14Z</dcterms:created>
  <dcterms:modified xsi:type="dcterms:W3CDTF">2024-09-05T00:10:07Z</dcterms:modified>
</cp:coreProperties>
</file>