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27D"/>
    <a:srgbClr val="FF3C71"/>
    <a:srgbClr val="794B2C"/>
    <a:srgbClr val="C178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3"/>
    <p:restoredTop sz="94673"/>
  </p:normalViewPr>
  <p:slideViewPr>
    <p:cSldViewPr snapToGrid="0">
      <p:cViewPr varScale="1">
        <p:scale>
          <a:sx n="115" d="100"/>
          <a:sy n="115" d="100"/>
        </p:scale>
        <p:origin x="8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15F19-61F5-FF44-228D-513228358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3FEB0B-8543-EB75-BCD3-39161A6A9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8BFA83-AD39-D245-2BD1-8E4CF1E9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9E63-2446-1248-AF83-B43DA0363E75}" type="datetimeFigureOut">
              <a:rPr lang="es-CL" smtClean="0"/>
              <a:t>08-09-25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6B6E40-3214-3CE2-0542-CFACC145F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51BA97-3680-5005-9DC9-16DCE951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182A-FED3-F249-AD84-9EAC0CC10D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922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A25B5-D88E-F593-BFC0-39E5B42A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C8F1AE-15B9-C05C-33B3-CB756A154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1B671B-8917-C4A3-3856-97EAA70E5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9E63-2446-1248-AF83-B43DA0363E75}" type="datetimeFigureOut">
              <a:rPr lang="es-CL" smtClean="0"/>
              <a:t>08-09-25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51E0B0-DD67-3860-5E7C-A60462CA9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E1B648-57B8-4414-C421-B956E40D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182A-FED3-F249-AD84-9EAC0CC10D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793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6F6CAB-5AF2-6720-820C-D4002129A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E1DC26-263C-A0C5-C3E7-1F87C6D19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9BA2AA-763C-6E7B-4DBA-E42446D3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9E63-2446-1248-AF83-B43DA0363E75}" type="datetimeFigureOut">
              <a:rPr lang="es-CL" smtClean="0"/>
              <a:t>08-09-25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34CDFA-880D-042D-7A3E-589343C2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8B6AC5-A1EC-8FC9-48BC-E1EE9EBA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182A-FED3-F249-AD84-9EAC0CC10D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725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CCFD0-6754-7E98-AE38-1D332DB2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C52AC7-7979-23E8-9C85-1EB2973F6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8E8F35-3525-FFE8-D466-C022612C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9E63-2446-1248-AF83-B43DA0363E75}" type="datetimeFigureOut">
              <a:rPr lang="es-CL" smtClean="0"/>
              <a:t>08-09-25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E31A6E-28BC-05A7-14D5-D9743529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2EC7F4-A3D3-8254-5943-EFF18AD2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182A-FED3-F249-AD84-9EAC0CC10D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335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601C5-AFF4-C543-3311-D8F600D33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86691C-5424-8392-3AAC-0D93F5AD9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6A42C8-7F07-E029-A500-55DE96D6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9E63-2446-1248-AF83-B43DA0363E75}" type="datetimeFigureOut">
              <a:rPr lang="es-CL" smtClean="0"/>
              <a:t>08-09-25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B7637F-F5CC-87E5-2007-997CBB5A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836D2A-3076-A80D-3D95-3EEF7A4D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182A-FED3-F249-AD84-9EAC0CC10D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119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E03A2-724B-6DA0-AFEF-2213AB7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49B9B9-FF2B-32CB-29FF-501FED821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EE5914-179D-9F73-25EB-E76D8EEE0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45F76B-3947-FB0F-F780-31BCDCAF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9E63-2446-1248-AF83-B43DA0363E75}" type="datetimeFigureOut">
              <a:rPr lang="es-CL" smtClean="0"/>
              <a:t>08-09-25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8D0620-5157-CBF0-1097-1957570B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9BCA17-F46B-46AA-284A-7AEF2A9B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182A-FED3-F249-AD84-9EAC0CC10D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1062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97155-F06F-5D6F-2334-6AAE2ED5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B6C3EF-756D-191E-B083-E3C727C00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28274B-E687-BDEA-36B5-02D805E10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2F6F0E-CF33-E310-21A8-DCD0CC362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18C7BA0-E045-A066-1FD3-0C140ED57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7DA10EC-B4CC-AE95-2FBE-34F30B8D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9E63-2446-1248-AF83-B43DA0363E75}" type="datetimeFigureOut">
              <a:rPr lang="es-CL" smtClean="0"/>
              <a:t>08-09-25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245BD67-6440-1B0F-CC8E-C0B9711D8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EDABF5-0C56-BB8A-1B3E-CDF32E2A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182A-FED3-F249-AD84-9EAC0CC10D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3091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90979-4D93-B8D3-B3DC-4CD525C4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03AF610-4F0A-94F7-FA81-2B5836FD5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9E63-2446-1248-AF83-B43DA0363E75}" type="datetimeFigureOut">
              <a:rPr lang="es-CL" smtClean="0"/>
              <a:t>08-09-25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FB0E31-87D9-61E1-A145-0F32F01EE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103F53-3F22-D604-D056-EC98DE72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182A-FED3-F249-AD84-9EAC0CC10D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508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158902-B3E8-9977-B518-E0B86789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9E63-2446-1248-AF83-B43DA0363E75}" type="datetimeFigureOut">
              <a:rPr lang="es-CL" smtClean="0"/>
              <a:t>08-09-25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C7D9C2-C61A-41DA-719E-48219C1C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C60FD0-643B-BF45-089C-BCB7A94B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182A-FED3-F249-AD84-9EAC0CC10D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15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A125E-DBB7-1141-DB86-2AF5174AB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7FB752-E9AB-C771-9321-93310704A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195800-8B9A-CC53-51B8-09695D42B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73A7BF-8A50-FBBE-6F07-C863FE55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9E63-2446-1248-AF83-B43DA0363E75}" type="datetimeFigureOut">
              <a:rPr lang="es-CL" smtClean="0"/>
              <a:t>08-09-25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717A2D-A9C4-2D70-3AD4-E3A035AD2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252AF0-CA70-041A-B553-AA2A7E46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182A-FED3-F249-AD84-9EAC0CC10D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295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AE3A7-2CB4-51F8-616B-65C934CAC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42FD483-0C5A-8C35-FDFF-F29DCD02F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9AA179-FE5E-CCD9-149F-08803AF02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FC0C0D-2CFA-3BFA-3183-723906BA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9E63-2446-1248-AF83-B43DA0363E75}" type="datetimeFigureOut">
              <a:rPr lang="es-CL" smtClean="0"/>
              <a:t>08-09-25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19CD53-319A-B4AF-98BF-D1088A7D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2D8538-FDC8-BE0B-BEEF-95091C81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182A-FED3-F249-AD84-9EAC0CC10D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312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9B58C87-3EC9-2211-B4A4-C9562C4B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C6551E-9A08-3998-5058-DE4F30BC5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0040F3-B999-45A1-BFA1-7D5A54261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BB9E63-2446-1248-AF83-B43DA0363E75}" type="datetimeFigureOut">
              <a:rPr lang="es-CL" smtClean="0"/>
              <a:t>08-09-25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5E65A7-F45B-47A8-65B1-714B264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ABE85A-66CC-7877-D951-9E8FE5D87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2B182A-FED3-F249-AD84-9EAC0CC10D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745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7F743F-16B8-036A-3F16-615E20376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80EA19AC-79BB-68ED-11E2-88F1F3503873}"/>
              </a:ext>
            </a:extLst>
          </p:cNvPr>
          <p:cNvGrpSpPr/>
          <p:nvPr/>
        </p:nvGrpSpPr>
        <p:grpSpPr>
          <a:xfrm>
            <a:off x="509752" y="1782817"/>
            <a:ext cx="11172496" cy="3292366"/>
            <a:chOff x="509752" y="1782817"/>
            <a:chExt cx="11172496" cy="3292366"/>
          </a:xfrm>
        </p:grpSpPr>
        <p:sp>
          <p:nvSpPr>
            <p:cNvPr id="2" name="Rectángulo redondeado 1">
              <a:extLst>
                <a:ext uri="{FF2B5EF4-FFF2-40B4-BE49-F238E27FC236}">
                  <a16:creationId xmlns:a16="http://schemas.microsoft.com/office/drawing/2014/main" id="{AFAA17C3-F62C-B136-3BE4-45C609E9E384}"/>
                </a:ext>
              </a:extLst>
            </p:cNvPr>
            <p:cNvSpPr/>
            <p:nvPr/>
          </p:nvSpPr>
          <p:spPr>
            <a:xfrm>
              <a:off x="509752" y="1782817"/>
              <a:ext cx="11172496" cy="329236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rgbClr val="FF42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A1884E95-1A42-FB95-0FAB-0CDE8B6ADC71}"/>
                </a:ext>
              </a:extLst>
            </p:cNvPr>
            <p:cNvSpPr/>
            <p:nvPr/>
          </p:nvSpPr>
          <p:spPr>
            <a:xfrm>
              <a:off x="1564419" y="3085982"/>
              <a:ext cx="1561958" cy="1151513"/>
            </a:xfrm>
            <a:custGeom>
              <a:avLst/>
              <a:gdLst>
                <a:gd name="connsiteX0" fmla="*/ 0 w 3023855"/>
                <a:gd name="connsiteY0" fmla="*/ 0 h 2229259"/>
                <a:gd name="connsiteX1" fmla="*/ 3023855 w 3023855"/>
                <a:gd name="connsiteY1" fmla="*/ 0 h 2229259"/>
                <a:gd name="connsiteX2" fmla="*/ 3023855 w 3023855"/>
                <a:gd name="connsiteY2" fmla="*/ 1725273 h 2229259"/>
                <a:gd name="connsiteX3" fmla="*/ 2519869 w 3023855"/>
                <a:gd name="connsiteY3" fmla="*/ 2229259 h 2229259"/>
                <a:gd name="connsiteX4" fmla="*/ 503986 w 3023855"/>
                <a:gd name="connsiteY4" fmla="*/ 2229259 h 2229259"/>
                <a:gd name="connsiteX5" fmla="*/ 0 w 3023855"/>
                <a:gd name="connsiteY5" fmla="*/ 1725273 h 2229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3855" h="2229259">
                  <a:moveTo>
                    <a:pt x="0" y="0"/>
                  </a:moveTo>
                  <a:lnTo>
                    <a:pt x="3023855" y="0"/>
                  </a:lnTo>
                  <a:lnTo>
                    <a:pt x="3023855" y="1725273"/>
                  </a:lnTo>
                  <a:cubicBezTo>
                    <a:pt x="3023855" y="2003617"/>
                    <a:pt x="2798213" y="2229259"/>
                    <a:pt x="2519869" y="2229259"/>
                  </a:cubicBezTo>
                  <a:lnTo>
                    <a:pt x="503986" y="2229259"/>
                  </a:lnTo>
                  <a:cubicBezTo>
                    <a:pt x="225642" y="2229259"/>
                    <a:pt x="0" y="2003617"/>
                    <a:pt x="0" y="17252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CL"/>
            </a:p>
          </p:txBody>
        </p:sp>
        <p:sp>
          <p:nvSpPr>
            <p:cNvPr id="19" name="Forma libre 18">
              <a:extLst>
                <a:ext uri="{FF2B5EF4-FFF2-40B4-BE49-F238E27FC236}">
                  <a16:creationId xmlns:a16="http://schemas.microsoft.com/office/drawing/2014/main" id="{6F721DEC-7702-3BD8-5D00-49BA8533CB7F}"/>
                </a:ext>
              </a:extLst>
            </p:cNvPr>
            <p:cNvSpPr/>
            <p:nvPr/>
          </p:nvSpPr>
          <p:spPr>
            <a:xfrm>
              <a:off x="1564419" y="2675537"/>
              <a:ext cx="1561958" cy="410445"/>
            </a:xfrm>
            <a:custGeom>
              <a:avLst/>
              <a:gdLst>
                <a:gd name="connsiteX0" fmla="*/ 503986 w 3023855"/>
                <a:gd name="connsiteY0" fmla="*/ 0 h 794596"/>
                <a:gd name="connsiteX1" fmla="*/ 546696 w 3023855"/>
                <a:gd name="connsiteY1" fmla="*/ 0 h 794596"/>
                <a:gd name="connsiteX2" fmla="*/ 546696 w 3023855"/>
                <a:gd name="connsiteY2" fmla="*/ 130631 h 794596"/>
                <a:gd name="connsiteX3" fmla="*/ 702995 w 3023855"/>
                <a:gd name="connsiteY3" fmla="*/ 286930 h 794596"/>
                <a:gd name="connsiteX4" fmla="*/ 702994 w 3023855"/>
                <a:gd name="connsiteY4" fmla="*/ 286931 h 794596"/>
                <a:gd name="connsiteX5" fmla="*/ 859293 w 3023855"/>
                <a:gd name="connsiteY5" fmla="*/ 130632 h 794596"/>
                <a:gd name="connsiteX6" fmla="*/ 859293 w 3023855"/>
                <a:gd name="connsiteY6" fmla="*/ 0 h 794596"/>
                <a:gd name="connsiteX7" fmla="*/ 2158286 w 3023855"/>
                <a:gd name="connsiteY7" fmla="*/ 0 h 794596"/>
                <a:gd name="connsiteX8" fmla="*/ 2158286 w 3023855"/>
                <a:gd name="connsiteY8" fmla="*/ 130631 h 794596"/>
                <a:gd name="connsiteX9" fmla="*/ 2314585 w 3023855"/>
                <a:gd name="connsiteY9" fmla="*/ 286930 h 794596"/>
                <a:gd name="connsiteX10" fmla="*/ 2314584 w 3023855"/>
                <a:gd name="connsiteY10" fmla="*/ 286931 h 794596"/>
                <a:gd name="connsiteX11" fmla="*/ 2470883 w 3023855"/>
                <a:gd name="connsiteY11" fmla="*/ 130632 h 794596"/>
                <a:gd name="connsiteX12" fmla="*/ 2470883 w 3023855"/>
                <a:gd name="connsiteY12" fmla="*/ 0 h 794596"/>
                <a:gd name="connsiteX13" fmla="*/ 2519869 w 3023855"/>
                <a:gd name="connsiteY13" fmla="*/ 0 h 794596"/>
                <a:gd name="connsiteX14" fmla="*/ 3023855 w 3023855"/>
                <a:gd name="connsiteY14" fmla="*/ 503986 h 794596"/>
                <a:gd name="connsiteX15" fmla="*/ 3023855 w 3023855"/>
                <a:gd name="connsiteY15" fmla="*/ 794596 h 794596"/>
                <a:gd name="connsiteX16" fmla="*/ 0 w 3023855"/>
                <a:gd name="connsiteY16" fmla="*/ 794596 h 794596"/>
                <a:gd name="connsiteX17" fmla="*/ 0 w 3023855"/>
                <a:gd name="connsiteY17" fmla="*/ 503986 h 794596"/>
                <a:gd name="connsiteX18" fmla="*/ 503986 w 3023855"/>
                <a:gd name="connsiteY18" fmla="*/ 0 h 794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23855" h="794596">
                  <a:moveTo>
                    <a:pt x="503986" y="0"/>
                  </a:moveTo>
                  <a:lnTo>
                    <a:pt x="546696" y="0"/>
                  </a:lnTo>
                  <a:lnTo>
                    <a:pt x="546696" y="130631"/>
                  </a:lnTo>
                  <a:cubicBezTo>
                    <a:pt x="546696" y="216953"/>
                    <a:pt x="616673" y="286930"/>
                    <a:pt x="702995" y="286930"/>
                  </a:cubicBezTo>
                  <a:lnTo>
                    <a:pt x="702994" y="286931"/>
                  </a:lnTo>
                  <a:cubicBezTo>
                    <a:pt x="789316" y="286931"/>
                    <a:pt x="859293" y="216954"/>
                    <a:pt x="859293" y="130632"/>
                  </a:cubicBezTo>
                  <a:lnTo>
                    <a:pt x="859293" y="0"/>
                  </a:lnTo>
                  <a:lnTo>
                    <a:pt x="2158286" y="0"/>
                  </a:lnTo>
                  <a:lnTo>
                    <a:pt x="2158286" y="130631"/>
                  </a:lnTo>
                  <a:cubicBezTo>
                    <a:pt x="2158286" y="216953"/>
                    <a:pt x="2228263" y="286930"/>
                    <a:pt x="2314585" y="286930"/>
                  </a:cubicBezTo>
                  <a:lnTo>
                    <a:pt x="2314584" y="286931"/>
                  </a:lnTo>
                  <a:cubicBezTo>
                    <a:pt x="2400906" y="286931"/>
                    <a:pt x="2470883" y="216954"/>
                    <a:pt x="2470883" y="130632"/>
                  </a:cubicBezTo>
                  <a:lnTo>
                    <a:pt x="2470883" y="0"/>
                  </a:lnTo>
                  <a:lnTo>
                    <a:pt x="2519869" y="0"/>
                  </a:lnTo>
                  <a:cubicBezTo>
                    <a:pt x="2798213" y="0"/>
                    <a:pt x="3023855" y="225642"/>
                    <a:pt x="3023855" y="503986"/>
                  </a:cubicBezTo>
                  <a:lnTo>
                    <a:pt x="3023855" y="794596"/>
                  </a:lnTo>
                  <a:lnTo>
                    <a:pt x="0" y="794596"/>
                  </a:lnTo>
                  <a:lnTo>
                    <a:pt x="0" y="503986"/>
                  </a:lnTo>
                  <a:cubicBezTo>
                    <a:pt x="0" y="225642"/>
                    <a:pt x="225642" y="0"/>
                    <a:pt x="503986" y="0"/>
                  </a:cubicBezTo>
                  <a:close/>
                </a:path>
              </a:pathLst>
            </a:custGeom>
            <a:solidFill>
              <a:srgbClr val="FF4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CL"/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B4A471C4-0203-F086-AEF6-00AB0CE87F47}"/>
                </a:ext>
              </a:extLst>
            </p:cNvPr>
            <p:cNvSpPr/>
            <p:nvPr/>
          </p:nvSpPr>
          <p:spPr>
            <a:xfrm>
              <a:off x="1846812" y="2474106"/>
              <a:ext cx="993930" cy="349644"/>
            </a:xfrm>
            <a:custGeom>
              <a:avLst/>
              <a:gdLst>
                <a:gd name="connsiteX0" fmla="*/ 1611590 w 1924188"/>
                <a:gd name="connsiteY0" fmla="*/ 389959 h 676890"/>
                <a:gd name="connsiteX1" fmla="*/ 1924187 w 1924188"/>
                <a:gd name="connsiteY1" fmla="*/ 389959 h 676890"/>
                <a:gd name="connsiteX2" fmla="*/ 1924187 w 1924188"/>
                <a:gd name="connsiteY2" fmla="*/ 520591 h 676890"/>
                <a:gd name="connsiteX3" fmla="*/ 1767888 w 1924188"/>
                <a:gd name="connsiteY3" fmla="*/ 676890 h 676890"/>
                <a:gd name="connsiteX4" fmla="*/ 1767889 w 1924188"/>
                <a:gd name="connsiteY4" fmla="*/ 676889 h 676890"/>
                <a:gd name="connsiteX5" fmla="*/ 1611590 w 1924188"/>
                <a:gd name="connsiteY5" fmla="*/ 520590 h 676890"/>
                <a:gd name="connsiteX6" fmla="*/ 0 w 1924188"/>
                <a:gd name="connsiteY6" fmla="*/ 389959 h 676890"/>
                <a:gd name="connsiteX7" fmla="*/ 312597 w 1924188"/>
                <a:gd name="connsiteY7" fmla="*/ 389959 h 676890"/>
                <a:gd name="connsiteX8" fmla="*/ 312597 w 1924188"/>
                <a:gd name="connsiteY8" fmla="*/ 520591 h 676890"/>
                <a:gd name="connsiteX9" fmla="*/ 156298 w 1924188"/>
                <a:gd name="connsiteY9" fmla="*/ 676890 h 676890"/>
                <a:gd name="connsiteX10" fmla="*/ 156299 w 1924188"/>
                <a:gd name="connsiteY10" fmla="*/ 676889 h 676890"/>
                <a:gd name="connsiteX11" fmla="*/ 0 w 1924188"/>
                <a:gd name="connsiteY11" fmla="*/ 520590 h 676890"/>
                <a:gd name="connsiteX12" fmla="*/ 1767889 w 1924188"/>
                <a:gd name="connsiteY12" fmla="*/ 0 h 676890"/>
                <a:gd name="connsiteX13" fmla="*/ 1924188 w 1924188"/>
                <a:gd name="connsiteY13" fmla="*/ 156299 h 676890"/>
                <a:gd name="connsiteX14" fmla="*/ 1924187 w 1924188"/>
                <a:gd name="connsiteY14" fmla="*/ 389958 h 676890"/>
                <a:gd name="connsiteX15" fmla="*/ 1611590 w 1924188"/>
                <a:gd name="connsiteY15" fmla="*/ 389958 h 676890"/>
                <a:gd name="connsiteX16" fmla="*/ 1611590 w 1924188"/>
                <a:gd name="connsiteY16" fmla="*/ 156299 h 676890"/>
                <a:gd name="connsiteX17" fmla="*/ 1767889 w 1924188"/>
                <a:gd name="connsiteY17" fmla="*/ 0 h 676890"/>
                <a:gd name="connsiteX18" fmla="*/ 156299 w 1924188"/>
                <a:gd name="connsiteY18" fmla="*/ 0 h 676890"/>
                <a:gd name="connsiteX19" fmla="*/ 312598 w 1924188"/>
                <a:gd name="connsiteY19" fmla="*/ 156299 h 676890"/>
                <a:gd name="connsiteX20" fmla="*/ 312597 w 1924188"/>
                <a:gd name="connsiteY20" fmla="*/ 389958 h 676890"/>
                <a:gd name="connsiteX21" fmla="*/ 0 w 1924188"/>
                <a:gd name="connsiteY21" fmla="*/ 389958 h 676890"/>
                <a:gd name="connsiteX22" fmla="*/ 0 w 1924188"/>
                <a:gd name="connsiteY22" fmla="*/ 156299 h 676890"/>
                <a:gd name="connsiteX23" fmla="*/ 156299 w 1924188"/>
                <a:gd name="connsiteY23" fmla="*/ 0 h 67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924188" h="676890">
                  <a:moveTo>
                    <a:pt x="1611590" y="389959"/>
                  </a:moveTo>
                  <a:lnTo>
                    <a:pt x="1924187" y="389959"/>
                  </a:lnTo>
                  <a:lnTo>
                    <a:pt x="1924187" y="520591"/>
                  </a:lnTo>
                  <a:cubicBezTo>
                    <a:pt x="1924187" y="606913"/>
                    <a:pt x="1854210" y="676890"/>
                    <a:pt x="1767888" y="676890"/>
                  </a:cubicBezTo>
                  <a:lnTo>
                    <a:pt x="1767889" y="676889"/>
                  </a:lnTo>
                  <a:cubicBezTo>
                    <a:pt x="1681567" y="676889"/>
                    <a:pt x="1611590" y="606912"/>
                    <a:pt x="1611590" y="520590"/>
                  </a:cubicBezTo>
                  <a:close/>
                  <a:moveTo>
                    <a:pt x="0" y="389959"/>
                  </a:moveTo>
                  <a:lnTo>
                    <a:pt x="312597" y="389959"/>
                  </a:lnTo>
                  <a:lnTo>
                    <a:pt x="312597" y="520591"/>
                  </a:lnTo>
                  <a:cubicBezTo>
                    <a:pt x="312597" y="606913"/>
                    <a:pt x="242620" y="676890"/>
                    <a:pt x="156298" y="676890"/>
                  </a:cubicBezTo>
                  <a:lnTo>
                    <a:pt x="156299" y="676889"/>
                  </a:lnTo>
                  <a:cubicBezTo>
                    <a:pt x="69977" y="676889"/>
                    <a:pt x="0" y="606912"/>
                    <a:pt x="0" y="520590"/>
                  </a:cubicBezTo>
                  <a:close/>
                  <a:moveTo>
                    <a:pt x="1767889" y="0"/>
                  </a:moveTo>
                  <a:cubicBezTo>
                    <a:pt x="1854211" y="0"/>
                    <a:pt x="1924188" y="69977"/>
                    <a:pt x="1924188" y="156299"/>
                  </a:cubicBezTo>
                  <a:lnTo>
                    <a:pt x="1924187" y="389958"/>
                  </a:lnTo>
                  <a:lnTo>
                    <a:pt x="1611590" y="389958"/>
                  </a:lnTo>
                  <a:lnTo>
                    <a:pt x="1611590" y="156299"/>
                  </a:lnTo>
                  <a:cubicBezTo>
                    <a:pt x="1611590" y="69977"/>
                    <a:pt x="1681567" y="0"/>
                    <a:pt x="1767889" y="0"/>
                  </a:cubicBezTo>
                  <a:close/>
                  <a:moveTo>
                    <a:pt x="156299" y="0"/>
                  </a:moveTo>
                  <a:cubicBezTo>
                    <a:pt x="242621" y="0"/>
                    <a:pt x="312598" y="69977"/>
                    <a:pt x="312598" y="156299"/>
                  </a:cubicBezTo>
                  <a:lnTo>
                    <a:pt x="312597" y="389958"/>
                  </a:lnTo>
                  <a:lnTo>
                    <a:pt x="0" y="389958"/>
                  </a:lnTo>
                  <a:lnTo>
                    <a:pt x="0" y="156299"/>
                  </a:lnTo>
                  <a:cubicBezTo>
                    <a:pt x="0" y="69977"/>
                    <a:pt x="69977" y="0"/>
                    <a:pt x="15629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CL"/>
            </a:p>
          </p:txBody>
        </p:sp>
        <p:sp>
          <p:nvSpPr>
            <p:cNvPr id="3081" name="CuadroTexto 3080">
              <a:extLst>
                <a:ext uri="{FF2B5EF4-FFF2-40B4-BE49-F238E27FC236}">
                  <a16:creationId xmlns:a16="http://schemas.microsoft.com/office/drawing/2014/main" id="{1DC2BA44-5A39-BE87-9883-7301F6E05872}"/>
                </a:ext>
              </a:extLst>
            </p:cNvPr>
            <p:cNvSpPr txBox="1"/>
            <p:nvPr/>
          </p:nvSpPr>
          <p:spPr>
            <a:xfrm>
              <a:off x="7142276" y="3085982"/>
              <a:ext cx="3777768" cy="865632"/>
            </a:xfrm>
            <a:custGeom>
              <a:avLst/>
              <a:gdLst>
                <a:gd name="connsiteX0" fmla="*/ 1632737 w 3777768"/>
                <a:gd name="connsiteY0" fmla="*/ 323088 h 865632"/>
                <a:gd name="connsiteX1" fmla="*/ 1564462 w 3777768"/>
                <a:gd name="connsiteY1" fmla="*/ 332842 h 865632"/>
                <a:gd name="connsiteX2" fmla="*/ 1509598 w 3777768"/>
                <a:gd name="connsiteY2" fmla="*/ 365760 h 865632"/>
                <a:gd name="connsiteX3" fmla="*/ 1473023 w 3777768"/>
                <a:gd name="connsiteY3" fmla="*/ 427939 h 865632"/>
                <a:gd name="connsiteX4" fmla="*/ 1467155 w 3777768"/>
                <a:gd name="connsiteY4" fmla="*/ 448742 h 865632"/>
                <a:gd name="connsiteX5" fmla="*/ 1465859 w 3777768"/>
                <a:gd name="connsiteY5" fmla="*/ 455981 h 865632"/>
                <a:gd name="connsiteX6" fmla="*/ 1785137 w 3777768"/>
                <a:gd name="connsiteY6" fmla="*/ 455981 h 865632"/>
                <a:gd name="connsiteX7" fmla="*/ 1785137 w 3777768"/>
                <a:gd name="connsiteY7" fmla="*/ 447447 h 865632"/>
                <a:gd name="connsiteX8" fmla="*/ 1760144 w 3777768"/>
                <a:gd name="connsiteY8" fmla="*/ 384048 h 865632"/>
                <a:gd name="connsiteX9" fmla="*/ 1704061 w 3777768"/>
                <a:gd name="connsiteY9" fmla="*/ 339547 h 865632"/>
                <a:gd name="connsiteX10" fmla="*/ 1632737 w 3777768"/>
                <a:gd name="connsiteY10" fmla="*/ 323088 h 865632"/>
                <a:gd name="connsiteX11" fmla="*/ 693344 w 3777768"/>
                <a:gd name="connsiteY11" fmla="*/ 201168 h 865632"/>
                <a:gd name="connsiteX12" fmla="*/ 736016 w 3777768"/>
                <a:gd name="connsiteY12" fmla="*/ 212751 h 865632"/>
                <a:gd name="connsiteX13" fmla="*/ 765277 w 3777768"/>
                <a:gd name="connsiteY13" fmla="*/ 247498 h 865632"/>
                <a:gd name="connsiteX14" fmla="*/ 933705 w 3777768"/>
                <a:gd name="connsiteY14" fmla="*/ 632476 h 865632"/>
                <a:gd name="connsiteX15" fmla="*/ 1100557 w 3777768"/>
                <a:gd name="connsiteY15" fmla="*/ 248717 h 865632"/>
                <a:gd name="connsiteX16" fmla="*/ 1165175 w 3777768"/>
                <a:gd name="connsiteY16" fmla="*/ 202387 h 865632"/>
                <a:gd name="connsiteX17" fmla="*/ 1214552 w 3777768"/>
                <a:gd name="connsiteY17" fmla="*/ 221285 h 865632"/>
                <a:gd name="connsiteX18" fmla="*/ 1233450 w 3777768"/>
                <a:gd name="connsiteY18" fmla="*/ 268224 h 865632"/>
                <a:gd name="connsiteX19" fmla="*/ 1230401 w 3777768"/>
                <a:gd name="connsiteY19" fmla="*/ 286512 h 865632"/>
                <a:gd name="connsiteX20" fmla="*/ 1223696 w 3777768"/>
                <a:gd name="connsiteY20" fmla="*/ 304800 h 865632"/>
                <a:gd name="connsiteX21" fmla="*/ 995706 w 3777768"/>
                <a:gd name="connsiteY21" fmla="*/ 807111 h 865632"/>
                <a:gd name="connsiteX22" fmla="*/ 933527 w 3777768"/>
                <a:gd name="connsiteY22" fmla="*/ 853440 h 865632"/>
                <a:gd name="connsiteX23" fmla="*/ 889026 w 3777768"/>
                <a:gd name="connsiteY23" fmla="*/ 844906 h 865632"/>
                <a:gd name="connsiteX24" fmla="*/ 856717 w 3777768"/>
                <a:gd name="connsiteY24" fmla="*/ 807111 h 865632"/>
                <a:gd name="connsiteX25" fmla="*/ 629946 w 3777768"/>
                <a:gd name="connsiteY25" fmla="*/ 304800 h 865632"/>
                <a:gd name="connsiteX26" fmla="*/ 624459 w 3777768"/>
                <a:gd name="connsiteY26" fmla="*/ 288951 h 865632"/>
                <a:gd name="connsiteX27" fmla="*/ 621411 w 3777768"/>
                <a:gd name="connsiteY27" fmla="*/ 265786 h 865632"/>
                <a:gd name="connsiteX28" fmla="*/ 640919 w 3777768"/>
                <a:gd name="connsiteY28" fmla="*/ 222504 h 865632"/>
                <a:gd name="connsiteX29" fmla="*/ 693344 w 3777768"/>
                <a:gd name="connsiteY29" fmla="*/ 201168 h 865632"/>
                <a:gd name="connsiteX30" fmla="*/ 3525393 w 3777768"/>
                <a:gd name="connsiteY30" fmla="*/ 188976 h 865632"/>
                <a:gd name="connsiteX31" fmla="*/ 3604641 w 3777768"/>
                <a:gd name="connsiteY31" fmla="*/ 198120 h 865632"/>
                <a:gd name="connsiteX32" fmla="*/ 3683889 w 3777768"/>
                <a:gd name="connsiteY32" fmla="*/ 227381 h 865632"/>
                <a:gd name="connsiteX33" fmla="*/ 3747287 w 3777768"/>
                <a:gd name="connsiteY33" fmla="*/ 280416 h 865632"/>
                <a:gd name="connsiteX34" fmla="*/ 3763137 w 3777768"/>
                <a:gd name="connsiteY34" fmla="*/ 324307 h 865632"/>
                <a:gd name="connsiteX35" fmla="*/ 3739973 w 3777768"/>
                <a:gd name="connsiteY35" fmla="*/ 370637 h 865632"/>
                <a:gd name="connsiteX36" fmla="*/ 3697300 w 3777768"/>
                <a:gd name="connsiteY36" fmla="*/ 383439 h 865632"/>
                <a:gd name="connsiteX37" fmla="*/ 3657067 w 3777768"/>
                <a:gd name="connsiteY37" fmla="*/ 366979 h 865632"/>
                <a:gd name="connsiteX38" fmla="*/ 3601593 w 3777768"/>
                <a:gd name="connsiteY38" fmla="*/ 324307 h 865632"/>
                <a:gd name="connsiteX39" fmla="*/ 3521735 w 3777768"/>
                <a:gd name="connsiteY39" fmla="*/ 308458 h 865632"/>
                <a:gd name="connsiteX40" fmla="*/ 3482111 w 3777768"/>
                <a:gd name="connsiteY40" fmla="*/ 312725 h 865632"/>
                <a:gd name="connsiteX41" fmla="*/ 3444926 w 3777768"/>
                <a:gd name="connsiteY41" fmla="*/ 331013 h 865632"/>
                <a:gd name="connsiteX42" fmla="*/ 3429077 w 3777768"/>
                <a:gd name="connsiteY42" fmla="*/ 375514 h 865632"/>
                <a:gd name="connsiteX43" fmla="*/ 3447364 w 3777768"/>
                <a:gd name="connsiteY43" fmla="*/ 420015 h 865632"/>
                <a:gd name="connsiteX44" fmla="*/ 3496742 w 3777768"/>
                <a:gd name="connsiteY44" fmla="*/ 446837 h 865632"/>
                <a:gd name="connsiteX45" fmla="*/ 3563189 w 3777768"/>
                <a:gd name="connsiteY45" fmla="*/ 466954 h 865632"/>
                <a:gd name="connsiteX46" fmla="*/ 3637559 w 3777768"/>
                <a:gd name="connsiteY46" fmla="*/ 490119 h 865632"/>
                <a:gd name="connsiteX47" fmla="*/ 3707054 w 3777768"/>
                <a:gd name="connsiteY47" fmla="*/ 525475 h 865632"/>
                <a:gd name="connsiteX48" fmla="*/ 3758261 w 3777768"/>
                <a:gd name="connsiteY48" fmla="*/ 582168 h 865632"/>
                <a:gd name="connsiteX49" fmla="*/ 3777768 w 3777768"/>
                <a:gd name="connsiteY49" fmla="*/ 670560 h 865632"/>
                <a:gd name="connsiteX50" fmla="*/ 3741191 w 3777768"/>
                <a:gd name="connsiteY50" fmla="*/ 776631 h 865632"/>
                <a:gd name="connsiteX51" fmla="*/ 3649752 w 3777768"/>
                <a:gd name="connsiteY51" fmla="*/ 843077 h 865632"/>
                <a:gd name="connsiteX52" fmla="*/ 3537585 w 3777768"/>
                <a:gd name="connsiteY52" fmla="*/ 865632 h 865632"/>
                <a:gd name="connsiteX53" fmla="*/ 3393719 w 3777768"/>
                <a:gd name="connsiteY53" fmla="*/ 840639 h 865632"/>
                <a:gd name="connsiteX54" fmla="*/ 3274238 w 3777768"/>
                <a:gd name="connsiteY54" fmla="*/ 752247 h 865632"/>
                <a:gd name="connsiteX55" fmla="*/ 3263265 w 3777768"/>
                <a:gd name="connsiteY55" fmla="*/ 708355 h 865632"/>
                <a:gd name="connsiteX56" fmla="*/ 3294964 w 3777768"/>
                <a:gd name="connsiteY56" fmla="*/ 662026 h 865632"/>
                <a:gd name="connsiteX57" fmla="*/ 3336417 w 3777768"/>
                <a:gd name="connsiteY57" fmla="*/ 651663 h 865632"/>
                <a:gd name="connsiteX58" fmla="*/ 3379089 w 3777768"/>
                <a:gd name="connsiteY58" fmla="*/ 674218 h 865632"/>
                <a:gd name="connsiteX59" fmla="*/ 3453461 w 3777768"/>
                <a:gd name="connsiteY59" fmla="*/ 729082 h 865632"/>
                <a:gd name="connsiteX60" fmla="*/ 3550996 w 3777768"/>
                <a:gd name="connsiteY60" fmla="*/ 748589 h 865632"/>
                <a:gd name="connsiteX61" fmla="*/ 3591229 w 3777768"/>
                <a:gd name="connsiteY61" fmla="*/ 743103 h 865632"/>
                <a:gd name="connsiteX62" fmla="*/ 3629635 w 3777768"/>
                <a:gd name="connsiteY62" fmla="*/ 723595 h 865632"/>
                <a:gd name="connsiteX63" fmla="*/ 3646094 w 3777768"/>
                <a:gd name="connsiteY63" fmla="*/ 676656 h 865632"/>
                <a:gd name="connsiteX64" fmla="*/ 3627806 w 3777768"/>
                <a:gd name="connsiteY64" fmla="*/ 633984 h 865632"/>
                <a:gd name="connsiteX65" fmla="*/ 3579647 w 3777768"/>
                <a:gd name="connsiteY65" fmla="*/ 607162 h 865632"/>
                <a:gd name="connsiteX66" fmla="*/ 3513201 w 3777768"/>
                <a:gd name="connsiteY66" fmla="*/ 586435 h 865632"/>
                <a:gd name="connsiteX67" fmla="*/ 3435781 w 3777768"/>
                <a:gd name="connsiteY67" fmla="*/ 562051 h 865632"/>
                <a:gd name="connsiteX68" fmla="*/ 3363239 w 3777768"/>
                <a:gd name="connsiteY68" fmla="*/ 527304 h 865632"/>
                <a:gd name="connsiteX69" fmla="*/ 3309595 w 3777768"/>
                <a:gd name="connsiteY69" fmla="*/ 470611 h 865632"/>
                <a:gd name="connsiteX70" fmla="*/ 3288869 w 3777768"/>
                <a:gd name="connsiteY70" fmla="*/ 381610 h 865632"/>
                <a:gd name="connsiteX71" fmla="*/ 3323006 w 3777768"/>
                <a:gd name="connsiteY71" fmla="*/ 277978 h 865632"/>
                <a:gd name="connsiteX72" fmla="*/ 3411397 w 3777768"/>
                <a:gd name="connsiteY72" fmla="*/ 212141 h 865632"/>
                <a:gd name="connsiteX73" fmla="*/ 3525393 w 3777768"/>
                <a:gd name="connsiteY73" fmla="*/ 188976 h 865632"/>
                <a:gd name="connsiteX74" fmla="*/ 2412949 w 3777768"/>
                <a:gd name="connsiteY74" fmla="*/ 188976 h 865632"/>
                <a:gd name="connsiteX75" fmla="*/ 2550109 w 3777768"/>
                <a:gd name="connsiteY75" fmla="*/ 226771 h 865632"/>
                <a:gd name="connsiteX76" fmla="*/ 2614727 w 3777768"/>
                <a:gd name="connsiteY76" fmla="*/ 327355 h 865632"/>
                <a:gd name="connsiteX77" fmla="*/ 2632405 w 3777768"/>
                <a:gd name="connsiteY77" fmla="*/ 466954 h 865632"/>
                <a:gd name="connsiteX78" fmla="*/ 2632405 w 3777768"/>
                <a:gd name="connsiteY78" fmla="*/ 779069 h 865632"/>
                <a:gd name="connsiteX79" fmla="*/ 2611679 w 3777768"/>
                <a:gd name="connsiteY79" fmla="*/ 832104 h 865632"/>
                <a:gd name="connsiteX80" fmla="*/ 2559253 w 3777768"/>
                <a:gd name="connsiteY80" fmla="*/ 853440 h 865632"/>
                <a:gd name="connsiteX81" fmla="*/ 2506828 w 3777768"/>
                <a:gd name="connsiteY81" fmla="*/ 832104 h 865632"/>
                <a:gd name="connsiteX82" fmla="*/ 2486101 w 3777768"/>
                <a:gd name="connsiteY82" fmla="*/ 779069 h 865632"/>
                <a:gd name="connsiteX83" fmla="*/ 2486101 w 3777768"/>
                <a:gd name="connsiteY83" fmla="*/ 466954 h 865632"/>
                <a:gd name="connsiteX84" fmla="*/ 2475738 w 3777768"/>
                <a:gd name="connsiteY84" fmla="*/ 394411 h 865632"/>
                <a:gd name="connsiteX85" fmla="*/ 2438553 w 3777768"/>
                <a:gd name="connsiteY85" fmla="*/ 342595 h 865632"/>
                <a:gd name="connsiteX86" fmla="*/ 2361743 w 3777768"/>
                <a:gd name="connsiteY86" fmla="*/ 323088 h 865632"/>
                <a:gd name="connsiteX87" fmla="*/ 2279447 w 3777768"/>
                <a:gd name="connsiteY87" fmla="*/ 342595 h 865632"/>
                <a:gd name="connsiteX88" fmla="*/ 2228241 w 3777768"/>
                <a:gd name="connsiteY88" fmla="*/ 394411 h 865632"/>
                <a:gd name="connsiteX89" fmla="*/ 2210563 w 3777768"/>
                <a:gd name="connsiteY89" fmla="*/ 466954 h 865632"/>
                <a:gd name="connsiteX90" fmla="*/ 2210563 w 3777768"/>
                <a:gd name="connsiteY90" fmla="*/ 779069 h 865632"/>
                <a:gd name="connsiteX91" fmla="*/ 2189835 w 3777768"/>
                <a:gd name="connsiteY91" fmla="*/ 832104 h 865632"/>
                <a:gd name="connsiteX92" fmla="*/ 2137411 w 3777768"/>
                <a:gd name="connsiteY92" fmla="*/ 853440 h 865632"/>
                <a:gd name="connsiteX93" fmla="*/ 2084985 w 3777768"/>
                <a:gd name="connsiteY93" fmla="*/ 832104 h 865632"/>
                <a:gd name="connsiteX94" fmla="*/ 2064258 w 3777768"/>
                <a:gd name="connsiteY94" fmla="*/ 779069 h 865632"/>
                <a:gd name="connsiteX95" fmla="*/ 2064258 w 3777768"/>
                <a:gd name="connsiteY95" fmla="*/ 275539 h 865632"/>
                <a:gd name="connsiteX96" fmla="*/ 2084985 w 3777768"/>
                <a:gd name="connsiteY96" fmla="*/ 222504 h 865632"/>
                <a:gd name="connsiteX97" fmla="*/ 2137411 w 3777768"/>
                <a:gd name="connsiteY97" fmla="*/ 201168 h 865632"/>
                <a:gd name="connsiteX98" fmla="*/ 2189835 w 3777768"/>
                <a:gd name="connsiteY98" fmla="*/ 222504 h 865632"/>
                <a:gd name="connsiteX99" fmla="*/ 2210563 w 3777768"/>
                <a:gd name="connsiteY99" fmla="*/ 275539 h 865632"/>
                <a:gd name="connsiteX100" fmla="*/ 2210563 w 3777768"/>
                <a:gd name="connsiteY100" fmla="*/ 298634 h 865632"/>
                <a:gd name="connsiteX101" fmla="*/ 2223973 w 3777768"/>
                <a:gd name="connsiteY101" fmla="*/ 279807 h 865632"/>
                <a:gd name="connsiteX102" fmla="*/ 2272741 w 3777768"/>
                <a:gd name="connsiteY102" fmla="*/ 235306 h 865632"/>
                <a:gd name="connsiteX103" fmla="*/ 2336139 w 3777768"/>
                <a:gd name="connsiteY103" fmla="*/ 201778 h 865632"/>
                <a:gd name="connsiteX104" fmla="*/ 2412949 w 3777768"/>
                <a:gd name="connsiteY104" fmla="*/ 188976 h 865632"/>
                <a:gd name="connsiteX105" fmla="*/ 1632737 w 3777768"/>
                <a:gd name="connsiteY105" fmla="*/ 188976 h 865632"/>
                <a:gd name="connsiteX106" fmla="*/ 1750391 w 3777768"/>
                <a:gd name="connsiteY106" fmla="*/ 214579 h 865632"/>
                <a:gd name="connsiteX107" fmla="*/ 1848536 w 3777768"/>
                <a:gd name="connsiteY107" fmla="*/ 284683 h 865632"/>
                <a:gd name="connsiteX108" fmla="*/ 1916202 w 3777768"/>
                <a:gd name="connsiteY108" fmla="*/ 387706 h 865632"/>
                <a:gd name="connsiteX109" fmla="*/ 1941195 w 3777768"/>
                <a:gd name="connsiteY109" fmla="*/ 512064 h 865632"/>
                <a:gd name="connsiteX110" fmla="*/ 1918030 w 3777768"/>
                <a:gd name="connsiteY110" fmla="*/ 559613 h 865632"/>
                <a:gd name="connsiteX111" fmla="*/ 1866824 w 3777768"/>
                <a:gd name="connsiteY111" fmla="*/ 577901 h 865632"/>
                <a:gd name="connsiteX112" fmla="*/ 1464775 w 3777768"/>
                <a:gd name="connsiteY112" fmla="*/ 577901 h 865632"/>
                <a:gd name="connsiteX113" fmla="*/ 1466469 w 3777768"/>
                <a:gd name="connsiteY113" fmla="*/ 587502 h 865632"/>
                <a:gd name="connsiteX114" fmla="*/ 1487043 w 3777768"/>
                <a:gd name="connsiteY114" fmla="*/ 638251 h 865632"/>
                <a:gd name="connsiteX115" fmla="*/ 1557757 w 3777768"/>
                <a:gd name="connsiteY115" fmla="*/ 707746 h 865632"/>
                <a:gd name="connsiteX116" fmla="*/ 1649807 w 3777768"/>
                <a:gd name="connsiteY116" fmla="*/ 731520 h 865632"/>
                <a:gd name="connsiteX117" fmla="*/ 1721739 w 3777768"/>
                <a:gd name="connsiteY117" fmla="*/ 724205 h 865632"/>
                <a:gd name="connsiteX118" fmla="*/ 1765021 w 3777768"/>
                <a:gd name="connsiteY118" fmla="*/ 706527 h 865632"/>
                <a:gd name="connsiteX119" fmla="*/ 1794891 w 3777768"/>
                <a:gd name="connsiteY119" fmla="*/ 688848 h 865632"/>
                <a:gd name="connsiteX120" fmla="*/ 1836344 w 3777768"/>
                <a:gd name="connsiteY120" fmla="*/ 677875 h 865632"/>
                <a:gd name="connsiteX121" fmla="*/ 1880845 w 3777768"/>
                <a:gd name="connsiteY121" fmla="*/ 696163 h 865632"/>
                <a:gd name="connsiteX122" fmla="*/ 1898523 w 3777768"/>
                <a:gd name="connsiteY122" fmla="*/ 738835 h 865632"/>
                <a:gd name="connsiteX123" fmla="*/ 1864385 w 3777768"/>
                <a:gd name="connsiteY123" fmla="*/ 798576 h 865632"/>
                <a:gd name="connsiteX124" fmla="*/ 1775383 w 3777768"/>
                <a:gd name="connsiteY124" fmla="*/ 845515 h 865632"/>
                <a:gd name="connsiteX125" fmla="*/ 1657121 w 3777768"/>
                <a:gd name="connsiteY125" fmla="*/ 865632 h 865632"/>
                <a:gd name="connsiteX126" fmla="*/ 1477289 w 3777768"/>
                <a:gd name="connsiteY126" fmla="*/ 822351 h 865632"/>
                <a:gd name="connsiteX127" fmla="*/ 1360246 w 3777768"/>
                <a:gd name="connsiteY127" fmla="*/ 704698 h 865632"/>
                <a:gd name="connsiteX128" fmla="*/ 1319403 w 3777768"/>
                <a:gd name="connsiteY128" fmla="*/ 536448 h 865632"/>
                <a:gd name="connsiteX129" fmla="*/ 1363904 w 3777768"/>
                <a:gd name="connsiteY129" fmla="*/ 349301 h 865632"/>
                <a:gd name="connsiteX130" fmla="*/ 1480337 w 3777768"/>
                <a:gd name="connsiteY130" fmla="*/ 230429 h 865632"/>
                <a:gd name="connsiteX131" fmla="*/ 1632737 w 3777768"/>
                <a:gd name="connsiteY131" fmla="*/ 188976 h 865632"/>
                <a:gd name="connsiteX132" fmla="*/ 2925928 w 3777768"/>
                <a:gd name="connsiteY132" fmla="*/ 60960 h 865632"/>
                <a:gd name="connsiteX133" fmla="*/ 2977744 w 3777768"/>
                <a:gd name="connsiteY133" fmla="*/ 82296 h 865632"/>
                <a:gd name="connsiteX134" fmla="*/ 2997861 w 3777768"/>
                <a:gd name="connsiteY134" fmla="*/ 135331 h 865632"/>
                <a:gd name="connsiteX135" fmla="*/ 2997861 w 3777768"/>
                <a:gd name="connsiteY135" fmla="*/ 213360 h 865632"/>
                <a:gd name="connsiteX136" fmla="*/ 3084423 w 3777768"/>
                <a:gd name="connsiteY136" fmla="*/ 213360 h 865632"/>
                <a:gd name="connsiteX137" fmla="*/ 3133191 w 3777768"/>
                <a:gd name="connsiteY137" fmla="*/ 232867 h 865632"/>
                <a:gd name="connsiteX138" fmla="*/ 3152699 w 3777768"/>
                <a:gd name="connsiteY138" fmla="*/ 281635 h 865632"/>
                <a:gd name="connsiteX139" fmla="*/ 3133191 w 3777768"/>
                <a:gd name="connsiteY139" fmla="*/ 328575 h 865632"/>
                <a:gd name="connsiteX140" fmla="*/ 3084423 w 3777768"/>
                <a:gd name="connsiteY140" fmla="*/ 347472 h 865632"/>
                <a:gd name="connsiteX141" fmla="*/ 2997861 w 3777768"/>
                <a:gd name="connsiteY141" fmla="*/ 347472 h 865632"/>
                <a:gd name="connsiteX142" fmla="*/ 2997861 w 3777768"/>
                <a:gd name="connsiteY142" fmla="*/ 677875 h 865632"/>
                <a:gd name="connsiteX143" fmla="*/ 3004566 w 3777768"/>
                <a:gd name="connsiteY143" fmla="*/ 705917 h 865632"/>
                <a:gd name="connsiteX144" fmla="*/ 3022854 w 3777768"/>
                <a:gd name="connsiteY144" fmla="*/ 721767 h 865632"/>
                <a:gd name="connsiteX145" fmla="*/ 3047848 w 3777768"/>
                <a:gd name="connsiteY145" fmla="*/ 726643 h 865632"/>
                <a:gd name="connsiteX146" fmla="*/ 3074670 w 3777768"/>
                <a:gd name="connsiteY146" fmla="*/ 721157 h 865632"/>
                <a:gd name="connsiteX147" fmla="*/ 3102712 w 3777768"/>
                <a:gd name="connsiteY147" fmla="*/ 715671 h 865632"/>
                <a:gd name="connsiteX148" fmla="*/ 3133801 w 3777768"/>
                <a:gd name="connsiteY148" fmla="*/ 731520 h 865632"/>
                <a:gd name="connsiteX149" fmla="*/ 3147822 w 3777768"/>
                <a:gd name="connsiteY149" fmla="*/ 775411 h 865632"/>
                <a:gd name="connsiteX150" fmla="*/ 3110637 w 3777768"/>
                <a:gd name="connsiteY150" fmla="*/ 831495 h 865632"/>
                <a:gd name="connsiteX151" fmla="*/ 3030779 w 3777768"/>
                <a:gd name="connsiteY151" fmla="*/ 853440 h 865632"/>
                <a:gd name="connsiteX152" fmla="*/ 2974086 w 3777768"/>
                <a:gd name="connsiteY152" fmla="*/ 849173 h 865632"/>
                <a:gd name="connsiteX153" fmla="*/ 2915565 w 3777768"/>
                <a:gd name="connsiteY153" fmla="*/ 828447 h 865632"/>
                <a:gd name="connsiteX154" fmla="*/ 2869845 w 3777768"/>
                <a:gd name="connsiteY154" fmla="*/ 777850 h 865632"/>
                <a:gd name="connsiteX155" fmla="*/ 2851557 w 3777768"/>
                <a:gd name="connsiteY155" fmla="*/ 683971 h 865632"/>
                <a:gd name="connsiteX156" fmla="*/ 2851557 w 3777768"/>
                <a:gd name="connsiteY156" fmla="*/ 347472 h 865632"/>
                <a:gd name="connsiteX157" fmla="*/ 2795473 w 3777768"/>
                <a:gd name="connsiteY157" fmla="*/ 347472 h 865632"/>
                <a:gd name="connsiteX158" fmla="*/ 2746705 w 3777768"/>
                <a:gd name="connsiteY158" fmla="*/ 327965 h 865632"/>
                <a:gd name="connsiteX159" fmla="*/ 2727198 w 3777768"/>
                <a:gd name="connsiteY159" fmla="*/ 279197 h 865632"/>
                <a:gd name="connsiteX160" fmla="*/ 2746705 w 3777768"/>
                <a:gd name="connsiteY160" fmla="*/ 232258 h 865632"/>
                <a:gd name="connsiteX161" fmla="*/ 2795473 w 3777768"/>
                <a:gd name="connsiteY161" fmla="*/ 213360 h 865632"/>
                <a:gd name="connsiteX162" fmla="*/ 2851557 w 3777768"/>
                <a:gd name="connsiteY162" fmla="*/ 213360 h 865632"/>
                <a:gd name="connsiteX163" fmla="*/ 2851557 w 3777768"/>
                <a:gd name="connsiteY163" fmla="*/ 135331 h 865632"/>
                <a:gd name="connsiteX164" fmla="*/ 2872892 w 3777768"/>
                <a:gd name="connsiteY164" fmla="*/ 82296 h 865632"/>
                <a:gd name="connsiteX165" fmla="*/ 2925928 w 3777768"/>
                <a:gd name="connsiteY165" fmla="*/ 60960 h 865632"/>
                <a:gd name="connsiteX166" fmla="*/ 74371 w 3777768"/>
                <a:gd name="connsiteY166" fmla="*/ 0 h 865632"/>
                <a:gd name="connsiteX167" fmla="*/ 482803 w 3777768"/>
                <a:gd name="connsiteY167" fmla="*/ 0 h 865632"/>
                <a:gd name="connsiteX168" fmla="*/ 535839 w 3777768"/>
                <a:gd name="connsiteY168" fmla="*/ 20117 h 865632"/>
                <a:gd name="connsiteX169" fmla="*/ 557175 w 3777768"/>
                <a:gd name="connsiteY169" fmla="*/ 71933 h 865632"/>
                <a:gd name="connsiteX170" fmla="*/ 535839 w 3777768"/>
                <a:gd name="connsiteY170" fmla="*/ 121310 h 865632"/>
                <a:gd name="connsiteX171" fmla="*/ 482803 w 3777768"/>
                <a:gd name="connsiteY171" fmla="*/ 140208 h 865632"/>
                <a:gd name="connsiteX172" fmla="*/ 152400 w 3777768"/>
                <a:gd name="connsiteY172" fmla="*/ 140208 h 865632"/>
                <a:gd name="connsiteX173" fmla="*/ 152400 w 3777768"/>
                <a:gd name="connsiteY173" fmla="*/ 347472 h 865632"/>
                <a:gd name="connsiteX174" fmla="*/ 427940 w 3777768"/>
                <a:gd name="connsiteY174" fmla="*/ 347472 h 865632"/>
                <a:gd name="connsiteX175" fmla="*/ 480975 w 3777768"/>
                <a:gd name="connsiteY175" fmla="*/ 367589 h 865632"/>
                <a:gd name="connsiteX176" fmla="*/ 502311 w 3777768"/>
                <a:gd name="connsiteY176" fmla="*/ 419405 h 865632"/>
                <a:gd name="connsiteX177" fmla="*/ 480975 w 3777768"/>
                <a:gd name="connsiteY177" fmla="*/ 468783 h 865632"/>
                <a:gd name="connsiteX178" fmla="*/ 427940 w 3777768"/>
                <a:gd name="connsiteY178" fmla="*/ 487680 h 865632"/>
                <a:gd name="connsiteX179" fmla="*/ 152400 w 3777768"/>
                <a:gd name="connsiteY179" fmla="*/ 487680 h 865632"/>
                <a:gd name="connsiteX180" fmla="*/ 152400 w 3777768"/>
                <a:gd name="connsiteY180" fmla="*/ 713232 h 865632"/>
                <a:gd name="connsiteX181" fmla="*/ 482803 w 3777768"/>
                <a:gd name="connsiteY181" fmla="*/ 713232 h 865632"/>
                <a:gd name="connsiteX182" fmla="*/ 535839 w 3777768"/>
                <a:gd name="connsiteY182" fmla="*/ 734568 h 865632"/>
                <a:gd name="connsiteX183" fmla="*/ 557175 w 3777768"/>
                <a:gd name="connsiteY183" fmla="*/ 783946 h 865632"/>
                <a:gd name="connsiteX184" fmla="*/ 535839 w 3777768"/>
                <a:gd name="connsiteY184" fmla="*/ 833933 h 865632"/>
                <a:gd name="connsiteX185" fmla="*/ 482803 w 3777768"/>
                <a:gd name="connsiteY185" fmla="*/ 853440 h 865632"/>
                <a:gd name="connsiteX186" fmla="*/ 74371 w 3777768"/>
                <a:gd name="connsiteY186" fmla="*/ 853440 h 865632"/>
                <a:gd name="connsiteX187" fmla="*/ 21336 w 3777768"/>
                <a:gd name="connsiteY187" fmla="*/ 832104 h 865632"/>
                <a:gd name="connsiteX188" fmla="*/ 0 w 3777768"/>
                <a:gd name="connsiteY188" fmla="*/ 779069 h 865632"/>
                <a:gd name="connsiteX189" fmla="*/ 0 w 3777768"/>
                <a:gd name="connsiteY189" fmla="*/ 74371 h 865632"/>
                <a:gd name="connsiteX190" fmla="*/ 21336 w 3777768"/>
                <a:gd name="connsiteY190" fmla="*/ 21336 h 865632"/>
                <a:gd name="connsiteX191" fmla="*/ 74371 w 3777768"/>
                <a:gd name="connsiteY191" fmla="*/ 0 h 86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</a:cxnLst>
              <a:rect l="l" t="t" r="r" b="b"/>
              <a:pathLst>
                <a:path w="3777768" h="865632">
                  <a:moveTo>
                    <a:pt x="1632737" y="323088"/>
                  </a:moveTo>
                  <a:cubicBezTo>
                    <a:pt x="1608353" y="323088"/>
                    <a:pt x="1585595" y="326339"/>
                    <a:pt x="1564462" y="332842"/>
                  </a:cubicBezTo>
                  <a:cubicBezTo>
                    <a:pt x="1543330" y="339344"/>
                    <a:pt x="1525041" y="350317"/>
                    <a:pt x="1509598" y="365760"/>
                  </a:cubicBezTo>
                  <a:cubicBezTo>
                    <a:pt x="1494155" y="381203"/>
                    <a:pt x="1481963" y="401930"/>
                    <a:pt x="1473023" y="427939"/>
                  </a:cubicBezTo>
                  <a:cubicBezTo>
                    <a:pt x="1470787" y="434442"/>
                    <a:pt x="1468831" y="441376"/>
                    <a:pt x="1467155" y="448742"/>
                  </a:cubicBezTo>
                  <a:lnTo>
                    <a:pt x="1465859" y="455981"/>
                  </a:lnTo>
                  <a:lnTo>
                    <a:pt x="1785137" y="455981"/>
                  </a:lnTo>
                  <a:lnTo>
                    <a:pt x="1785137" y="447447"/>
                  </a:lnTo>
                  <a:cubicBezTo>
                    <a:pt x="1783511" y="423875"/>
                    <a:pt x="1775181" y="402743"/>
                    <a:pt x="1760144" y="384048"/>
                  </a:cubicBezTo>
                  <a:cubicBezTo>
                    <a:pt x="1745107" y="365354"/>
                    <a:pt x="1726413" y="350520"/>
                    <a:pt x="1704061" y="339547"/>
                  </a:cubicBezTo>
                  <a:cubicBezTo>
                    <a:pt x="1681709" y="328575"/>
                    <a:pt x="1657935" y="323088"/>
                    <a:pt x="1632737" y="323088"/>
                  </a:cubicBezTo>
                  <a:close/>
                  <a:moveTo>
                    <a:pt x="693344" y="201168"/>
                  </a:moveTo>
                  <a:cubicBezTo>
                    <a:pt x="708787" y="201168"/>
                    <a:pt x="723011" y="205029"/>
                    <a:pt x="736016" y="212751"/>
                  </a:cubicBezTo>
                  <a:cubicBezTo>
                    <a:pt x="749021" y="220472"/>
                    <a:pt x="758774" y="232055"/>
                    <a:pt x="765277" y="247498"/>
                  </a:cubicBezTo>
                  <a:lnTo>
                    <a:pt x="933705" y="632476"/>
                  </a:lnTo>
                  <a:lnTo>
                    <a:pt x="1100557" y="248717"/>
                  </a:lnTo>
                  <a:cubicBezTo>
                    <a:pt x="1114375" y="216205"/>
                    <a:pt x="1135914" y="200762"/>
                    <a:pt x="1165175" y="202387"/>
                  </a:cubicBezTo>
                  <a:cubicBezTo>
                    <a:pt x="1185495" y="202387"/>
                    <a:pt x="1201954" y="208687"/>
                    <a:pt x="1214552" y="221285"/>
                  </a:cubicBezTo>
                  <a:cubicBezTo>
                    <a:pt x="1227150" y="233883"/>
                    <a:pt x="1233450" y="249530"/>
                    <a:pt x="1233450" y="268224"/>
                  </a:cubicBezTo>
                  <a:cubicBezTo>
                    <a:pt x="1233450" y="273914"/>
                    <a:pt x="1232434" y="280010"/>
                    <a:pt x="1230401" y="286512"/>
                  </a:cubicBezTo>
                  <a:cubicBezTo>
                    <a:pt x="1228370" y="293015"/>
                    <a:pt x="1226134" y="299111"/>
                    <a:pt x="1223696" y="304800"/>
                  </a:cubicBezTo>
                  <a:lnTo>
                    <a:pt x="995706" y="807111"/>
                  </a:lnTo>
                  <a:cubicBezTo>
                    <a:pt x="982701" y="836371"/>
                    <a:pt x="961974" y="851815"/>
                    <a:pt x="933527" y="853440"/>
                  </a:cubicBezTo>
                  <a:cubicBezTo>
                    <a:pt x="918083" y="855879"/>
                    <a:pt x="903250" y="853034"/>
                    <a:pt x="889026" y="844906"/>
                  </a:cubicBezTo>
                  <a:cubicBezTo>
                    <a:pt x="874802" y="836778"/>
                    <a:pt x="864032" y="824179"/>
                    <a:pt x="856717" y="807111"/>
                  </a:cubicBezTo>
                  <a:lnTo>
                    <a:pt x="629946" y="304800"/>
                  </a:lnTo>
                  <a:cubicBezTo>
                    <a:pt x="628320" y="300736"/>
                    <a:pt x="626491" y="295453"/>
                    <a:pt x="624459" y="288951"/>
                  </a:cubicBezTo>
                  <a:cubicBezTo>
                    <a:pt x="622427" y="282448"/>
                    <a:pt x="621411" y="274727"/>
                    <a:pt x="621411" y="265786"/>
                  </a:cubicBezTo>
                  <a:cubicBezTo>
                    <a:pt x="621411" y="251155"/>
                    <a:pt x="627914" y="236728"/>
                    <a:pt x="640919" y="222504"/>
                  </a:cubicBezTo>
                  <a:cubicBezTo>
                    <a:pt x="653923" y="208280"/>
                    <a:pt x="671399" y="201168"/>
                    <a:pt x="693344" y="201168"/>
                  </a:cubicBezTo>
                  <a:close/>
                  <a:moveTo>
                    <a:pt x="3525393" y="188976"/>
                  </a:moveTo>
                  <a:cubicBezTo>
                    <a:pt x="3550590" y="188976"/>
                    <a:pt x="3577005" y="192024"/>
                    <a:pt x="3604641" y="198120"/>
                  </a:cubicBezTo>
                  <a:cubicBezTo>
                    <a:pt x="3632276" y="204216"/>
                    <a:pt x="3658692" y="213970"/>
                    <a:pt x="3683889" y="227381"/>
                  </a:cubicBezTo>
                  <a:cubicBezTo>
                    <a:pt x="3709086" y="240792"/>
                    <a:pt x="3730219" y="258471"/>
                    <a:pt x="3747287" y="280416"/>
                  </a:cubicBezTo>
                  <a:cubicBezTo>
                    <a:pt x="3756228" y="292608"/>
                    <a:pt x="3761511" y="307239"/>
                    <a:pt x="3763137" y="324307"/>
                  </a:cubicBezTo>
                  <a:cubicBezTo>
                    <a:pt x="3764763" y="341376"/>
                    <a:pt x="3757041" y="356819"/>
                    <a:pt x="3739973" y="370637"/>
                  </a:cubicBezTo>
                  <a:cubicBezTo>
                    <a:pt x="3727780" y="380391"/>
                    <a:pt x="3713556" y="384658"/>
                    <a:pt x="3697300" y="383439"/>
                  </a:cubicBezTo>
                  <a:cubicBezTo>
                    <a:pt x="3681044" y="382219"/>
                    <a:pt x="3667633" y="376733"/>
                    <a:pt x="3657067" y="366979"/>
                  </a:cubicBezTo>
                  <a:cubicBezTo>
                    <a:pt x="3643249" y="349098"/>
                    <a:pt x="3624758" y="334874"/>
                    <a:pt x="3601593" y="324307"/>
                  </a:cubicBezTo>
                  <a:cubicBezTo>
                    <a:pt x="3578428" y="313741"/>
                    <a:pt x="3551809" y="308458"/>
                    <a:pt x="3521735" y="308458"/>
                  </a:cubicBezTo>
                  <a:cubicBezTo>
                    <a:pt x="3509543" y="308458"/>
                    <a:pt x="3496335" y="309880"/>
                    <a:pt x="3482111" y="312725"/>
                  </a:cubicBezTo>
                  <a:cubicBezTo>
                    <a:pt x="3467887" y="315570"/>
                    <a:pt x="3455492" y="321666"/>
                    <a:pt x="3444926" y="331013"/>
                  </a:cubicBezTo>
                  <a:cubicBezTo>
                    <a:pt x="3434359" y="340360"/>
                    <a:pt x="3429077" y="355194"/>
                    <a:pt x="3429077" y="375514"/>
                  </a:cubicBezTo>
                  <a:cubicBezTo>
                    <a:pt x="3429077" y="394208"/>
                    <a:pt x="3435173" y="409042"/>
                    <a:pt x="3447364" y="420015"/>
                  </a:cubicBezTo>
                  <a:cubicBezTo>
                    <a:pt x="3459557" y="430987"/>
                    <a:pt x="3476015" y="439928"/>
                    <a:pt x="3496742" y="446837"/>
                  </a:cubicBezTo>
                  <a:cubicBezTo>
                    <a:pt x="3517469" y="453746"/>
                    <a:pt x="3539617" y="460451"/>
                    <a:pt x="3563189" y="466954"/>
                  </a:cubicBezTo>
                  <a:cubicBezTo>
                    <a:pt x="3587573" y="473456"/>
                    <a:pt x="3612363" y="481178"/>
                    <a:pt x="3637559" y="490119"/>
                  </a:cubicBezTo>
                  <a:cubicBezTo>
                    <a:pt x="3662756" y="499059"/>
                    <a:pt x="3685921" y="510845"/>
                    <a:pt x="3707054" y="525475"/>
                  </a:cubicBezTo>
                  <a:cubicBezTo>
                    <a:pt x="3728187" y="540106"/>
                    <a:pt x="3745255" y="559003"/>
                    <a:pt x="3758261" y="582168"/>
                  </a:cubicBezTo>
                  <a:cubicBezTo>
                    <a:pt x="3771265" y="605333"/>
                    <a:pt x="3777768" y="634797"/>
                    <a:pt x="3777768" y="670560"/>
                  </a:cubicBezTo>
                  <a:cubicBezTo>
                    <a:pt x="3777768" y="712013"/>
                    <a:pt x="3765575" y="747370"/>
                    <a:pt x="3741191" y="776631"/>
                  </a:cubicBezTo>
                  <a:cubicBezTo>
                    <a:pt x="3716807" y="805891"/>
                    <a:pt x="3686327" y="828040"/>
                    <a:pt x="3649752" y="843077"/>
                  </a:cubicBezTo>
                  <a:cubicBezTo>
                    <a:pt x="3613175" y="858114"/>
                    <a:pt x="3575787" y="865632"/>
                    <a:pt x="3537585" y="865632"/>
                  </a:cubicBezTo>
                  <a:cubicBezTo>
                    <a:pt x="3489629" y="865632"/>
                    <a:pt x="3441675" y="857301"/>
                    <a:pt x="3393719" y="840639"/>
                  </a:cubicBezTo>
                  <a:cubicBezTo>
                    <a:pt x="3345764" y="823976"/>
                    <a:pt x="3305937" y="794512"/>
                    <a:pt x="3274238" y="752247"/>
                  </a:cubicBezTo>
                  <a:cubicBezTo>
                    <a:pt x="3266110" y="740867"/>
                    <a:pt x="3262452" y="726237"/>
                    <a:pt x="3263265" y="708355"/>
                  </a:cubicBezTo>
                  <a:cubicBezTo>
                    <a:pt x="3264077" y="690474"/>
                    <a:pt x="3274645" y="675031"/>
                    <a:pt x="3294964" y="662026"/>
                  </a:cubicBezTo>
                  <a:cubicBezTo>
                    <a:pt x="3307969" y="653898"/>
                    <a:pt x="3321787" y="650443"/>
                    <a:pt x="3336417" y="651663"/>
                  </a:cubicBezTo>
                  <a:cubicBezTo>
                    <a:pt x="3351047" y="652882"/>
                    <a:pt x="3365271" y="660400"/>
                    <a:pt x="3379089" y="674218"/>
                  </a:cubicBezTo>
                  <a:cubicBezTo>
                    <a:pt x="3402661" y="697789"/>
                    <a:pt x="3427450" y="716077"/>
                    <a:pt x="3453461" y="729082"/>
                  </a:cubicBezTo>
                  <a:cubicBezTo>
                    <a:pt x="3479469" y="742087"/>
                    <a:pt x="3511981" y="748589"/>
                    <a:pt x="3550996" y="748589"/>
                  </a:cubicBezTo>
                  <a:cubicBezTo>
                    <a:pt x="3563189" y="747776"/>
                    <a:pt x="3576599" y="745947"/>
                    <a:pt x="3591229" y="743103"/>
                  </a:cubicBezTo>
                  <a:cubicBezTo>
                    <a:pt x="3605861" y="740258"/>
                    <a:pt x="3618662" y="733755"/>
                    <a:pt x="3629635" y="723595"/>
                  </a:cubicBezTo>
                  <a:cubicBezTo>
                    <a:pt x="3640607" y="713435"/>
                    <a:pt x="3646094" y="697789"/>
                    <a:pt x="3646094" y="676656"/>
                  </a:cubicBezTo>
                  <a:cubicBezTo>
                    <a:pt x="3646094" y="658775"/>
                    <a:pt x="3639997" y="644551"/>
                    <a:pt x="3627806" y="633984"/>
                  </a:cubicBezTo>
                  <a:cubicBezTo>
                    <a:pt x="3615613" y="623418"/>
                    <a:pt x="3599561" y="614477"/>
                    <a:pt x="3579647" y="607162"/>
                  </a:cubicBezTo>
                  <a:cubicBezTo>
                    <a:pt x="3559733" y="599847"/>
                    <a:pt x="3537585" y="592938"/>
                    <a:pt x="3513201" y="586435"/>
                  </a:cubicBezTo>
                  <a:cubicBezTo>
                    <a:pt x="3488004" y="579120"/>
                    <a:pt x="3462197" y="570992"/>
                    <a:pt x="3435781" y="562051"/>
                  </a:cubicBezTo>
                  <a:cubicBezTo>
                    <a:pt x="3409366" y="553111"/>
                    <a:pt x="3385185" y="541528"/>
                    <a:pt x="3363239" y="527304"/>
                  </a:cubicBezTo>
                  <a:cubicBezTo>
                    <a:pt x="3341294" y="513080"/>
                    <a:pt x="3323413" y="494183"/>
                    <a:pt x="3309595" y="470611"/>
                  </a:cubicBezTo>
                  <a:cubicBezTo>
                    <a:pt x="3295777" y="447040"/>
                    <a:pt x="3288869" y="417373"/>
                    <a:pt x="3288869" y="381610"/>
                  </a:cubicBezTo>
                  <a:cubicBezTo>
                    <a:pt x="3288869" y="340970"/>
                    <a:pt x="3300247" y="306426"/>
                    <a:pt x="3323006" y="277978"/>
                  </a:cubicBezTo>
                  <a:cubicBezTo>
                    <a:pt x="3345764" y="249530"/>
                    <a:pt x="3375229" y="227584"/>
                    <a:pt x="3411397" y="212141"/>
                  </a:cubicBezTo>
                  <a:cubicBezTo>
                    <a:pt x="3447567" y="196698"/>
                    <a:pt x="3485566" y="188976"/>
                    <a:pt x="3525393" y="188976"/>
                  </a:cubicBezTo>
                  <a:close/>
                  <a:moveTo>
                    <a:pt x="2412949" y="188976"/>
                  </a:moveTo>
                  <a:cubicBezTo>
                    <a:pt x="2473097" y="188976"/>
                    <a:pt x="2518816" y="201575"/>
                    <a:pt x="2550109" y="226771"/>
                  </a:cubicBezTo>
                  <a:cubicBezTo>
                    <a:pt x="2581402" y="251968"/>
                    <a:pt x="2602941" y="285496"/>
                    <a:pt x="2614727" y="327355"/>
                  </a:cubicBezTo>
                  <a:cubicBezTo>
                    <a:pt x="2626513" y="369215"/>
                    <a:pt x="2632405" y="415747"/>
                    <a:pt x="2632405" y="466954"/>
                  </a:cubicBezTo>
                  <a:lnTo>
                    <a:pt x="2632405" y="779069"/>
                  </a:lnTo>
                  <a:cubicBezTo>
                    <a:pt x="2632405" y="800202"/>
                    <a:pt x="2625497" y="817880"/>
                    <a:pt x="2611679" y="832104"/>
                  </a:cubicBezTo>
                  <a:cubicBezTo>
                    <a:pt x="2597861" y="846328"/>
                    <a:pt x="2580386" y="853440"/>
                    <a:pt x="2559253" y="853440"/>
                  </a:cubicBezTo>
                  <a:cubicBezTo>
                    <a:pt x="2538120" y="853440"/>
                    <a:pt x="2520645" y="846328"/>
                    <a:pt x="2506828" y="832104"/>
                  </a:cubicBezTo>
                  <a:cubicBezTo>
                    <a:pt x="2493009" y="817880"/>
                    <a:pt x="2486101" y="800202"/>
                    <a:pt x="2486101" y="779069"/>
                  </a:cubicBezTo>
                  <a:lnTo>
                    <a:pt x="2486101" y="466954"/>
                  </a:lnTo>
                  <a:cubicBezTo>
                    <a:pt x="2486101" y="440131"/>
                    <a:pt x="2482647" y="415951"/>
                    <a:pt x="2475738" y="394411"/>
                  </a:cubicBezTo>
                  <a:cubicBezTo>
                    <a:pt x="2468829" y="372872"/>
                    <a:pt x="2456434" y="355600"/>
                    <a:pt x="2438553" y="342595"/>
                  </a:cubicBezTo>
                  <a:cubicBezTo>
                    <a:pt x="2420671" y="329591"/>
                    <a:pt x="2395067" y="323088"/>
                    <a:pt x="2361743" y="323088"/>
                  </a:cubicBezTo>
                  <a:cubicBezTo>
                    <a:pt x="2329231" y="323088"/>
                    <a:pt x="2301799" y="329591"/>
                    <a:pt x="2279447" y="342595"/>
                  </a:cubicBezTo>
                  <a:cubicBezTo>
                    <a:pt x="2257095" y="355600"/>
                    <a:pt x="2240026" y="372872"/>
                    <a:pt x="2228241" y="394411"/>
                  </a:cubicBezTo>
                  <a:cubicBezTo>
                    <a:pt x="2216455" y="415951"/>
                    <a:pt x="2210561" y="440131"/>
                    <a:pt x="2210563" y="466954"/>
                  </a:cubicBezTo>
                  <a:lnTo>
                    <a:pt x="2210563" y="779069"/>
                  </a:lnTo>
                  <a:cubicBezTo>
                    <a:pt x="2210561" y="800202"/>
                    <a:pt x="2203653" y="817880"/>
                    <a:pt x="2189835" y="832104"/>
                  </a:cubicBezTo>
                  <a:cubicBezTo>
                    <a:pt x="2176018" y="846328"/>
                    <a:pt x="2158543" y="853440"/>
                    <a:pt x="2137411" y="853440"/>
                  </a:cubicBezTo>
                  <a:cubicBezTo>
                    <a:pt x="2116277" y="853440"/>
                    <a:pt x="2098802" y="846328"/>
                    <a:pt x="2084985" y="832104"/>
                  </a:cubicBezTo>
                  <a:cubicBezTo>
                    <a:pt x="2071167" y="817880"/>
                    <a:pt x="2064258" y="800202"/>
                    <a:pt x="2064258" y="779069"/>
                  </a:cubicBezTo>
                  <a:lnTo>
                    <a:pt x="2064258" y="275539"/>
                  </a:lnTo>
                  <a:cubicBezTo>
                    <a:pt x="2064258" y="254407"/>
                    <a:pt x="2071167" y="236728"/>
                    <a:pt x="2084985" y="222504"/>
                  </a:cubicBezTo>
                  <a:cubicBezTo>
                    <a:pt x="2098802" y="208280"/>
                    <a:pt x="2116277" y="201168"/>
                    <a:pt x="2137411" y="201168"/>
                  </a:cubicBezTo>
                  <a:cubicBezTo>
                    <a:pt x="2158543" y="201168"/>
                    <a:pt x="2176018" y="208280"/>
                    <a:pt x="2189835" y="222504"/>
                  </a:cubicBezTo>
                  <a:cubicBezTo>
                    <a:pt x="2203653" y="236728"/>
                    <a:pt x="2210561" y="254407"/>
                    <a:pt x="2210563" y="275539"/>
                  </a:cubicBezTo>
                  <a:lnTo>
                    <a:pt x="2210563" y="298634"/>
                  </a:lnTo>
                  <a:lnTo>
                    <a:pt x="2223973" y="279807"/>
                  </a:lnTo>
                  <a:cubicBezTo>
                    <a:pt x="2237791" y="263957"/>
                    <a:pt x="2254047" y="249123"/>
                    <a:pt x="2272741" y="235306"/>
                  </a:cubicBezTo>
                  <a:cubicBezTo>
                    <a:pt x="2291436" y="221488"/>
                    <a:pt x="2312569" y="210312"/>
                    <a:pt x="2336139" y="201778"/>
                  </a:cubicBezTo>
                  <a:cubicBezTo>
                    <a:pt x="2359711" y="193243"/>
                    <a:pt x="2385314" y="188976"/>
                    <a:pt x="2412949" y="188976"/>
                  </a:cubicBezTo>
                  <a:close/>
                  <a:moveTo>
                    <a:pt x="1632737" y="188976"/>
                  </a:moveTo>
                  <a:cubicBezTo>
                    <a:pt x="1674191" y="188976"/>
                    <a:pt x="1713407" y="197510"/>
                    <a:pt x="1750391" y="214579"/>
                  </a:cubicBezTo>
                  <a:cubicBezTo>
                    <a:pt x="1787373" y="231648"/>
                    <a:pt x="1820088" y="255016"/>
                    <a:pt x="1848536" y="284683"/>
                  </a:cubicBezTo>
                  <a:cubicBezTo>
                    <a:pt x="1876984" y="314351"/>
                    <a:pt x="1899539" y="348691"/>
                    <a:pt x="1916202" y="387706"/>
                  </a:cubicBezTo>
                  <a:cubicBezTo>
                    <a:pt x="1932864" y="426720"/>
                    <a:pt x="1941195" y="468173"/>
                    <a:pt x="1941195" y="512064"/>
                  </a:cubicBezTo>
                  <a:cubicBezTo>
                    <a:pt x="1940383" y="531571"/>
                    <a:pt x="1932661" y="547421"/>
                    <a:pt x="1918030" y="559613"/>
                  </a:cubicBezTo>
                  <a:cubicBezTo>
                    <a:pt x="1903399" y="571805"/>
                    <a:pt x="1886331" y="577901"/>
                    <a:pt x="1866824" y="577901"/>
                  </a:cubicBezTo>
                  <a:lnTo>
                    <a:pt x="1464775" y="577901"/>
                  </a:lnTo>
                  <a:lnTo>
                    <a:pt x="1466469" y="587502"/>
                  </a:lnTo>
                  <a:cubicBezTo>
                    <a:pt x="1471041" y="606095"/>
                    <a:pt x="1477899" y="623011"/>
                    <a:pt x="1487043" y="638251"/>
                  </a:cubicBezTo>
                  <a:cubicBezTo>
                    <a:pt x="1505331" y="668731"/>
                    <a:pt x="1528902" y="691896"/>
                    <a:pt x="1557757" y="707746"/>
                  </a:cubicBezTo>
                  <a:cubicBezTo>
                    <a:pt x="1586611" y="723595"/>
                    <a:pt x="1617295" y="731520"/>
                    <a:pt x="1649807" y="731520"/>
                  </a:cubicBezTo>
                  <a:cubicBezTo>
                    <a:pt x="1679879" y="731520"/>
                    <a:pt x="1703857" y="729082"/>
                    <a:pt x="1721739" y="724205"/>
                  </a:cubicBezTo>
                  <a:cubicBezTo>
                    <a:pt x="1739621" y="719328"/>
                    <a:pt x="1754047" y="713435"/>
                    <a:pt x="1765021" y="706527"/>
                  </a:cubicBezTo>
                  <a:cubicBezTo>
                    <a:pt x="1775993" y="699618"/>
                    <a:pt x="1785950" y="693725"/>
                    <a:pt x="1794891" y="688848"/>
                  </a:cubicBezTo>
                  <a:cubicBezTo>
                    <a:pt x="1809521" y="681533"/>
                    <a:pt x="1823339" y="677875"/>
                    <a:pt x="1836344" y="677875"/>
                  </a:cubicBezTo>
                  <a:cubicBezTo>
                    <a:pt x="1854225" y="677875"/>
                    <a:pt x="1869059" y="683971"/>
                    <a:pt x="1880845" y="696163"/>
                  </a:cubicBezTo>
                  <a:cubicBezTo>
                    <a:pt x="1892630" y="708355"/>
                    <a:pt x="1898523" y="722579"/>
                    <a:pt x="1898523" y="738835"/>
                  </a:cubicBezTo>
                  <a:cubicBezTo>
                    <a:pt x="1898523" y="760781"/>
                    <a:pt x="1887143" y="780695"/>
                    <a:pt x="1864385" y="798576"/>
                  </a:cubicBezTo>
                  <a:cubicBezTo>
                    <a:pt x="1843253" y="816458"/>
                    <a:pt x="1813585" y="832104"/>
                    <a:pt x="1775383" y="845515"/>
                  </a:cubicBezTo>
                  <a:cubicBezTo>
                    <a:pt x="1737183" y="858927"/>
                    <a:pt x="1697761" y="865632"/>
                    <a:pt x="1657121" y="865632"/>
                  </a:cubicBezTo>
                  <a:cubicBezTo>
                    <a:pt x="1588033" y="865632"/>
                    <a:pt x="1528089" y="851205"/>
                    <a:pt x="1477289" y="822351"/>
                  </a:cubicBezTo>
                  <a:cubicBezTo>
                    <a:pt x="1426489" y="793496"/>
                    <a:pt x="1387475" y="754279"/>
                    <a:pt x="1360246" y="704698"/>
                  </a:cubicBezTo>
                  <a:cubicBezTo>
                    <a:pt x="1333017" y="655117"/>
                    <a:pt x="1319403" y="599034"/>
                    <a:pt x="1319403" y="536448"/>
                  </a:cubicBezTo>
                  <a:cubicBezTo>
                    <a:pt x="1319403" y="463296"/>
                    <a:pt x="1334237" y="400914"/>
                    <a:pt x="1363904" y="349301"/>
                  </a:cubicBezTo>
                  <a:cubicBezTo>
                    <a:pt x="1393571" y="297688"/>
                    <a:pt x="1432383" y="258064"/>
                    <a:pt x="1480337" y="230429"/>
                  </a:cubicBezTo>
                  <a:cubicBezTo>
                    <a:pt x="1528293" y="202794"/>
                    <a:pt x="1579093" y="188976"/>
                    <a:pt x="1632737" y="188976"/>
                  </a:cubicBezTo>
                  <a:close/>
                  <a:moveTo>
                    <a:pt x="2925928" y="60960"/>
                  </a:moveTo>
                  <a:cubicBezTo>
                    <a:pt x="2947061" y="60960"/>
                    <a:pt x="2964333" y="68072"/>
                    <a:pt x="2977744" y="82296"/>
                  </a:cubicBezTo>
                  <a:cubicBezTo>
                    <a:pt x="2991155" y="96520"/>
                    <a:pt x="2997861" y="114199"/>
                    <a:pt x="2997861" y="135331"/>
                  </a:cubicBezTo>
                  <a:lnTo>
                    <a:pt x="2997861" y="213360"/>
                  </a:lnTo>
                  <a:lnTo>
                    <a:pt x="3084423" y="213360"/>
                  </a:lnTo>
                  <a:cubicBezTo>
                    <a:pt x="3103931" y="213360"/>
                    <a:pt x="3120187" y="219863"/>
                    <a:pt x="3133191" y="232867"/>
                  </a:cubicBezTo>
                  <a:cubicBezTo>
                    <a:pt x="3146197" y="245872"/>
                    <a:pt x="3152699" y="262128"/>
                    <a:pt x="3152699" y="281635"/>
                  </a:cubicBezTo>
                  <a:cubicBezTo>
                    <a:pt x="3152699" y="300330"/>
                    <a:pt x="3146197" y="315976"/>
                    <a:pt x="3133191" y="328575"/>
                  </a:cubicBezTo>
                  <a:cubicBezTo>
                    <a:pt x="3120187" y="341173"/>
                    <a:pt x="3103931" y="347472"/>
                    <a:pt x="3084423" y="347472"/>
                  </a:cubicBezTo>
                  <a:lnTo>
                    <a:pt x="2997861" y="347472"/>
                  </a:lnTo>
                  <a:lnTo>
                    <a:pt x="2997861" y="677875"/>
                  </a:lnTo>
                  <a:cubicBezTo>
                    <a:pt x="2997861" y="689255"/>
                    <a:pt x="3000095" y="698602"/>
                    <a:pt x="3004566" y="705917"/>
                  </a:cubicBezTo>
                  <a:cubicBezTo>
                    <a:pt x="3009036" y="713232"/>
                    <a:pt x="3015133" y="718515"/>
                    <a:pt x="3022854" y="721767"/>
                  </a:cubicBezTo>
                  <a:cubicBezTo>
                    <a:pt x="3030575" y="725018"/>
                    <a:pt x="3038907" y="726643"/>
                    <a:pt x="3047848" y="726643"/>
                  </a:cubicBezTo>
                  <a:cubicBezTo>
                    <a:pt x="3057601" y="726643"/>
                    <a:pt x="3066542" y="724815"/>
                    <a:pt x="3074670" y="721157"/>
                  </a:cubicBezTo>
                  <a:cubicBezTo>
                    <a:pt x="3082798" y="717499"/>
                    <a:pt x="3092145" y="715671"/>
                    <a:pt x="3102712" y="715671"/>
                  </a:cubicBezTo>
                  <a:cubicBezTo>
                    <a:pt x="3114091" y="715671"/>
                    <a:pt x="3124454" y="720954"/>
                    <a:pt x="3133801" y="731520"/>
                  </a:cubicBezTo>
                  <a:cubicBezTo>
                    <a:pt x="3143149" y="742087"/>
                    <a:pt x="3147822" y="756717"/>
                    <a:pt x="3147822" y="775411"/>
                  </a:cubicBezTo>
                  <a:cubicBezTo>
                    <a:pt x="3147822" y="798170"/>
                    <a:pt x="3135427" y="816864"/>
                    <a:pt x="3110637" y="831495"/>
                  </a:cubicBezTo>
                  <a:cubicBezTo>
                    <a:pt x="3085846" y="846125"/>
                    <a:pt x="3059227" y="853440"/>
                    <a:pt x="3030779" y="853440"/>
                  </a:cubicBezTo>
                  <a:cubicBezTo>
                    <a:pt x="3013711" y="853440"/>
                    <a:pt x="2994813" y="852018"/>
                    <a:pt x="2974086" y="849173"/>
                  </a:cubicBezTo>
                  <a:cubicBezTo>
                    <a:pt x="2953359" y="846328"/>
                    <a:pt x="2933853" y="839419"/>
                    <a:pt x="2915565" y="828447"/>
                  </a:cubicBezTo>
                  <a:cubicBezTo>
                    <a:pt x="2897276" y="817474"/>
                    <a:pt x="2882037" y="800608"/>
                    <a:pt x="2869845" y="777850"/>
                  </a:cubicBezTo>
                  <a:cubicBezTo>
                    <a:pt x="2857653" y="755091"/>
                    <a:pt x="2851557" y="723799"/>
                    <a:pt x="2851557" y="683971"/>
                  </a:cubicBezTo>
                  <a:lnTo>
                    <a:pt x="2851557" y="347472"/>
                  </a:lnTo>
                  <a:lnTo>
                    <a:pt x="2795473" y="347472"/>
                  </a:lnTo>
                  <a:cubicBezTo>
                    <a:pt x="2775966" y="347472"/>
                    <a:pt x="2759709" y="340970"/>
                    <a:pt x="2746705" y="327965"/>
                  </a:cubicBezTo>
                  <a:cubicBezTo>
                    <a:pt x="2733700" y="314960"/>
                    <a:pt x="2727198" y="298704"/>
                    <a:pt x="2727198" y="279197"/>
                  </a:cubicBezTo>
                  <a:cubicBezTo>
                    <a:pt x="2727198" y="260503"/>
                    <a:pt x="2733700" y="244856"/>
                    <a:pt x="2746705" y="232258"/>
                  </a:cubicBezTo>
                  <a:cubicBezTo>
                    <a:pt x="2759709" y="219659"/>
                    <a:pt x="2775966" y="213360"/>
                    <a:pt x="2795473" y="213360"/>
                  </a:cubicBezTo>
                  <a:lnTo>
                    <a:pt x="2851557" y="213360"/>
                  </a:lnTo>
                  <a:lnTo>
                    <a:pt x="2851557" y="135331"/>
                  </a:lnTo>
                  <a:cubicBezTo>
                    <a:pt x="2851557" y="114199"/>
                    <a:pt x="2858668" y="96520"/>
                    <a:pt x="2872892" y="82296"/>
                  </a:cubicBezTo>
                  <a:cubicBezTo>
                    <a:pt x="2887117" y="68072"/>
                    <a:pt x="2904795" y="60960"/>
                    <a:pt x="2925928" y="60960"/>
                  </a:cubicBezTo>
                  <a:close/>
                  <a:moveTo>
                    <a:pt x="74371" y="0"/>
                  </a:moveTo>
                  <a:lnTo>
                    <a:pt x="482803" y="0"/>
                  </a:lnTo>
                  <a:cubicBezTo>
                    <a:pt x="503936" y="0"/>
                    <a:pt x="521615" y="6706"/>
                    <a:pt x="535839" y="20117"/>
                  </a:cubicBezTo>
                  <a:cubicBezTo>
                    <a:pt x="550063" y="33528"/>
                    <a:pt x="557175" y="50800"/>
                    <a:pt x="557175" y="71933"/>
                  </a:cubicBezTo>
                  <a:cubicBezTo>
                    <a:pt x="557175" y="92253"/>
                    <a:pt x="550063" y="108712"/>
                    <a:pt x="535839" y="121310"/>
                  </a:cubicBezTo>
                  <a:cubicBezTo>
                    <a:pt x="521615" y="133909"/>
                    <a:pt x="503936" y="140208"/>
                    <a:pt x="482803" y="140208"/>
                  </a:cubicBezTo>
                  <a:lnTo>
                    <a:pt x="152400" y="140208"/>
                  </a:lnTo>
                  <a:lnTo>
                    <a:pt x="152400" y="347472"/>
                  </a:lnTo>
                  <a:lnTo>
                    <a:pt x="427940" y="347472"/>
                  </a:lnTo>
                  <a:cubicBezTo>
                    <a:pt x="449072" y="347472"/>
                    <a:pt x="466751" y="354178"/>
                    <a:pt x="480975" y="367589"/>
                  </a:cubicBezTo>
                  <a:cubicBezTo>
                    <a:pt x="495199" y="381000"/>
                    <a:pt x="502311" y="398272"/>
                    <a:pt x="502311" y="419405"/>
                  </a:cubicBezTo>
                  <a:cubicBezTo>
                    <a:pt x="502311" y="439725"/>
                    <a:pt x="495199" y="456184"/>
                    <a:pt x="480975" y="468783"/>
                  </a:cubicBezTo>
                  <a:cubicBezTo>
                    <a:pt x="466751" y="481381"/>
                    <a:pt x="449072" y="487680"/>
                    <a:pt x="427940" y="487680"/>
                  </a:cubicBezTo>
                  <a:lnTo>
                    <a:pt x="152400" y="487680"/>
                  </a:lnTo>
                  <a:lnTo>
                    <a:pt x="152400" y="713232"/>
                  </a:lnTo>
                  <a:lnTo>
                    <a:pt x="482803" y="713232"/>
                  </a:lnTo>
                  <a:cubicBezTo>
                    <a:pt x="503936" y="713232"/>
                    <a:pt x="521615" y="720344"/>
                    <a:pt x="535839" y="734568"/>
                  </a:cubicBezTo>
                  <a:cubicBezTo>
                    <a:pt x="550063" y="748792"/>
                    <a:pt x="557175" y="765251"/>
                    <a:pt x="557175" y="783946"/>
                  </a:cubicBezTo>
                  <a:cubicBezTo>
                    <a:pt x="557175" y="804266"/>
                    <a:pt x="550063" y="820928"/>
                    <a:pt x="535839" y="833933"/>
                  </a:cubicBezTo>
                  <a:cubicBezTo>
                    <a:pt x="521615" y="846938"/>
                    <a:pt x="503936" y="853440"/>
                    <a:pt x="482803" y="853440"/>
                  </a:cubicBezTo>
                  <a:lnTo>
                    <a:pt x="74371" y="853440"/>
                  </a:lnTo>
                  <a:cubicBezTo>
                    <a:pt x="53239" y="853440"/>
                    <a:pt x="35560" y="846328"/>
                    <a:pt x="21336" y="832104"/>
                  </a:cubicBezTo>
                  <a:cubicBezTo>
                    <a:pt x="7112" y="817880"/>
                    <a:pt x="0" y="800202"/>
                    <a:pt x="0" y="779069"/>
                  </a:cubicBezTo>
                  <a:lnTo>
                    <a:pt x="0" y="74371"/>
                  </a:lnTo>
                  <a:cubicBezTo>
                    <a:pt x="0" y="53239"/>
                    <a:pt x="7112" y="35560"/>
                    <a:pt x="21336" y="21336"/>
                  </a:cubicBezTo>
                  <a:cubicBezTo>
                    <a:pt x="35560" y="7112"/>
                    <a:pt x="53239" y="0"/>
                    <a:pt x="7437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CL" dirty="0"/>
            </a:p>
          </p:txBody>
        </p:sp>
        <p:sp>
          <p:nvSpPr>
            <p:cNvPr id="3082" name="CuadroTexto 3081">
              <a:extLst>
                <a:ext uri="{FF2B5EF4-FFF2-40B4-BE49-F238E27FC236}">
                  <a16:creationId xmlns:a16="http://schemas.microsoft.com/office/drawing/2014/main" id="{90A7CA94-507F-1D1B-2C73-AFFFDE63C27E}"/>
                </a:ext>
              </a:extLst>
            </p:cNvPr>
            <p:cNvSpPr txBox="1"/>
            <p:nvPr/>
          </p:nvSpPr>
          <p:spPr>
            <a:xfrm>
              <a:off x="3451530" y="3073790"/>
              <a:ext cx="3538271" cy="877824"/>
            </a:xfrm>
            <a:custGeom>
              <a:avLst/>
              <a:gdLst>
                <a:gd name="connsiteX0" fmla="*/ 2166062 w 3538271"/>
                <a:gd name="connsiteY0" fmla="*/ 335280 h 877824"/>
                <a:gd name="connsiteX1" fmla="*/ 2073402 w 3538271"/>
                <a:gd name="connsiteY1" fmla="*/ 362103 h 877824"/>
                <a:gd name="connsiteX2" fmla="*/ 2010613 w 3538271"/>
                <a:gd name="connsiteY2" fmla="*/ 435255 h 877824"/>
                <a:gd name="connsiteX3" fmla="*/ 1988058 w 3538271"/>
                <a:gd name="connsiteY3" fmla="*/ 540106 h 877824"/>
                <a:gd name="connsiteX4" fmla="*/ 2010613 w 3538271"/>
                <a:gd name="connsiteY4" fmla="*/ 643738 h 877824"/>
                <a:gd name="connsiteX5" fmla="*/ 2073402 w 3538271"/>
                <a:gd name="connsiteY5" fmla="*/ 716890 h 877824"/>
                <a:gd name="connsiteX6" fmla="*/ 2166062 w 3538271"/>
                <a:gd name="connsiteY6" fmla="*/ 743712 h 877824"/>
                <a:gd name="connsiteX7" fmla="*/ 2259940 w 3538271"/>
                <a:gd name="connsiteY7" fmla="*/ 716890 h 877824"/>
                <a:gd name="connsiteX8" fmla="*/ 2322729 w 3538271"/>
                <a:gd name="connsiteY8" fmla="*/ 643738 h 877824"/>
                <a:gd name="connsiteX9" fmla="*/ 2345284 w 3538271"/>
                <a:gd name="connsiteY9" fmla="*/ 540106 h 877824"/>
                <a:gd name="connsiteX10" fmla="*/ 2322729 w 3538271"/>
                <a:gd name="connsiteY10" fmla="*/ 435255 h 877824"/>
                <a:gd name="connsiteX11" fmla="*/ 2259940 w 3538271"/>
                <a:gd name="connsiteY11" fmla="*/ 362103 h 877824"/>
                <a:gd name="connsiteX12" fmla="*/ 2166062 w 3538271"/>
                <a:gd name="connsiteY12" fmla="*/ 335280 h 877824"/>
                <a:gd name="connsiteX13" fmla="*/ 2988793 w 3538271"/>
                <a:gd name="connsiteY13" fmla="*/ 201168 h 877824"/>
                <a:gd name="connsiteX14" fmla="*/ 3050362 w 3538271"/>
                <a:gd name="connsiteY14" fmla="*/ 221895 h 877824"/>
                <a:gd name="connsiteX15" fmla="*/ 3075356 w 3538271"/>
                <a:gd name="connsiteY15" fmla="*/ 270663 h 877824"/>
                <a:gd name="connsiteX16" fmla="*/ 3054630 w 3538271"/>
                <a:gd name="connsiteY16" fmla="*/ 328575 h 877824"/>
                <a:gd name="connsiteX17" fmla="*/ 3009519 w 3538271"/>
                <a:gd name="connsiteY17" fmla="*/ 346253 h 877824"/>
                <a:gd name="connsiteX18" fmla="*/ 2967457 w 3538271"/>
                <a:gd name="connsiteY18" fmla="*/ 337719 h 877824"/>
                <a:gd name="connsiteX19" fmla="*/ 2924175 w 3538271"/>
                <a:gd name="connsiteY19" fmla="*/ 329184 h 877824"/>
                <a:gd name="connsiteX20" fmla="*/ 2879675 w 3538271"/>
                <a:gd name="connsiteY20" fmla="*/ 339547 h 877824"/>
                <a:gd name="connsiteX21" fmla="*/ 2838222 w 3538271"/>
                <a:gd name="connsiteY21" fmla="*/ 371856 h 877824"/>
                <a:gd name="connsiteX22" fmla="*/ 2807742 w 3538271"/>
                <a:gd name="connsiteY22" fmla="*/ 426111 h 877824"/>
                <a:gd name="connsiteX23" fmla="*/ 2796159 w 3538271"/>
                <a:gd name="connsiteY23" fmla="*/ 502311 h 877824"/>
                <a:gd name="connsiteX24" fmla="*/ 2796159 w 3538271"/>
                <a:gd name="connsiteY24" fmla="*/ 791261 h 877824"/>
                <a:gd name="connsiteX25" fmla="*/ 2775433 w 3538271"/>
                <a:gd name="connsiteY25" fmla="*/ 844296 h 877824"/>
                <a:gd name="connsiteX26" fmla="*/ 2723007 w 3538271"/>
                <a:gd name="connsiteY26" fmla="*/ 865632 h 877824"/>
                <a:gd name="connsiteX27" fmla="*/ 2670582 w 3538271"/>
                <a:gd name="connsiteY27" fmla="*/ 844296 h 877824"/>
                <a:gd name="connsiteX28" fmla="*/ 2649855 w 3538271"/>
                <a:gd name="connsiteY28" fmla="*/ 791261 h 877824"/>
                <a:gd name="connsiteX29" fmla="*/ 2649855 w 3538271"/>
                <a:gd name="connsiteY29" fmla="*/ 287731 h 877824"/>
                <a:gd name="connsiteX30" fmla="*/ 2670582 w 3538271"/>
                <a:gd name="connsiteY30" fmla="*/ 234696 h 877824"/>
                <a:gd name="connsiteX31" fmla="*/ 2723007 w 3538271"/>
                <a:gd name="connsiteY31" fmla="*/ 213360 h 877824"/>
                <a:gd name="connsiteX32" fmla="*/ 2775433 w 3538271"/>
                <a:gd name="connsiteY32" fmla="*/ 234696 h 877824"/>
                <a:gd name="connsiteX33" fmla="*/ 2796159 w 3538271"/>
                <a:gd name="connsiteY33" fmla="*/ 287731 h 877824"/>
                <a:gd name="connsiteX34" fmla="*/ 2796159 w 3538271"/>
                <a:gd name="connsiteY34" fmla="*/ 305355 h 877824"/>
                <a:gd name="connsiteX35" fmla="*/ 2803017 w 3538271"/>
                <a:gd name="connsiteY35" fmla="*/ 293065 h 877824"/>
                <a:gd name="connsiteX36" fmla="*/ 2822372 w 3538271"/>
                <a:gd name="connsiteY36" fmla="*/ 268834 h 877824"/>
                <a:gd name="connsiteX37" fmla="*/ 2870530 w 3538271"/>
                <a:gd name="connsiteY37" fmla="*/ 231039 h 877824"/>
                <a:gd name="connsiteX38" fmla="*/ 2927833 w 3538271"/>
                <a:gd name="connsiteY38" fmla="*/ 208483 h 877824"/>
                <a:gd name="connsiteX39" fmla="*/ 2988793 w 3538271"/>
                <a:gd name="connsiteY39" fmla="*/ 201168 h 877824"/>
                <a:gd name="connsiteX40" fmla="*/ 2142897 w 3538271"/>
                <a:gd name="connsiteY40" fmla="*/ 201168 h 877824"/>
                <a:gd name="connsiteX41" fmla="*/ 2239213 w 3538271"/>
                <a:gd name="connsiteY41" fmla="*/ 217018 h 877824"/>
                <a:gd name="connsiteX42" fmla="*/ 2315413 w 3538271"/>
                <a:gd name="connsiteY42" fmla="*/ 257251 h 877824"/>
                <a:gd name="connsiteX43" fmla="*/ 2339188 w 3538271"/>
                <a:gd name="connsiteY43" fmla="*/ 277611 h 877824"/>
                <a:gd name="connsiteX44" fmla="*/ 2339188 w 3538271"/>
                <a:gd name="connsiteY44" fmla="*/ 275539 h 877824"/>
                <a:gd name="connsiteX45" fmla="*/ 2359914 w 3538271"/>
                <a:gd name="connsiteY45" fmla="*/ 222504 h 877824"/>
                <a:gd name="connsiteX46" fmla="*/ 2412340 w 3538271"/>
                <a:gd name="connsiteY46" fmla="*/ 201168 h 877824"/>
                <a:gd name="connsiteX47" fmla="*/ 2464765 w 3538271"/>
                <a:gd name="connsiteY47" fmla="*/ 221895 h 877824"/>
                <a:gd name="connsiteX48" fmla="*/ 2485492 w 3538271"/>
                <a:gd name="connsiteY48" fmla="*/ 275539 h 877824"/>
                <a:gd name="connsiteX49" fmla="*/ 2485492 w 3538271"/>
                <a:gd name="connsiteY49" fmla="*/ 791261 h 877824"/>
                <a:gd name="connsiteX50" fmla="*/ 2464765 w 3538271"/>
                <a:gd name="connsiteY50" fmla="*/ 844296 h 877824"/>
                <a:gd name="connsiteX51" fmla="*/ 2412340 w 3538271"/>
                <a:gd name="connsiteY51" fmla="*/ 865632 h 877824"/>
                <a:gd name="connsiteX52" fmla="*/ 2359914 w 3538271"/>
                <a:gd name="connsiteY52" fmla="*/ 844296 h 877824"/>
                <a:gd name="connsiteX53" fmla="*/ 2339188 w 3538271"/>
                <a:gd name="connsiteY53" fmla="*/ 791261 h 877824"/>
                <a:gd name="connsiteX54" fmla="*/ 2339188 w 3538271"/>
                <a:gd name="connsiteY54" fmla="*/ 790266 h 877824"/>
                <a:gd name="connsiteX55" fmla="*/ 2302612 w 3538271"/>
                <a:gd name="connsiteY55" fmla="*/ 825399 h 877824"/>
                <a:gd name="connsiteX56" fmla="*/ 2233727 w 3538271"/>
                <a:gd name="connsiteY56" fmla="*/ 862584 h 877824"/>
                <a:gd name="connsiteX57" fmla="*/ 2147774 w 3538271"/>
                <a:gd name="connsiteY57" fmla="*/ 877824 h 877824"/>
                <a:gd name="connsiteX58" fmla="*/ 1995374 w 3538271"/>
                <a:gd name="connsiteY58" fmla="*/ 834543 h 877824"/>
                <a:gd name="connsiteX59" fmla="*/ 1887474 w 3538271"/>
                <a:gd name="connsiteY59" fmla="*/ 715061 h 877824"/>
                <a:gd name="connsiteX60" fmla="*/ 1847850 w 3538271"/>
                <a:gd name="connsiteY60" fmla="*/ 540106 h 877824"/>
                <a:gd name="connsiteX61" fmla="*/ 1887474 w 3538271"/>
                <a:gd name="connsiteY61" fmla="*/ 363931 h 877824"/>
                <a:gd name="connsiteX62" fmla="*/ 1994154 w 3538271"/>
                <a:gd name="connsiteY62" fmla="*/ 244450 h 877824"/>
                <a:gd name="connsiteX63" fmla="*/ 2142897 w 3538271"/>
                <a:gd name="connsiteY63" fmla="*/ 201168 h 877824"/>
                <a:gd name="connsiteX64" fmla="*/ 1096975 w 3538271"/>
                <a:gd name="connsiteY64" fmla="*/ 201168 h 877824"/>
                <a:gd name="connsiteX65" fmla="*/ 1240841 w 3538271"/>
                <a:gd name="connsiteY65" fmla="*/ 248107 h 877824"/>
                <a:gd name="connsiteX66" fmla="*/ 1292505 w 3538271"/>
                <a:gd name="connsiteY66" fmla="*/ 333947 h 877824"/>
                <a:gd name="connsiteX67" fmla="*/ 1292945 w 3538271"/>
                <a:gd name="connsiteY67" fmla="*/ 335625 h 877824"/>
                <a:gd name="connsiteX68" fmla="*/ 1309421 w 3538271"/>
                <a:gd name="connsiteY68" fmla="*/ 309829 h 877824"/>
                <a:gd name="connsiteX69" fmla="*/ 1335939 w 3538271"/>
                <a:gd name="connsiteY69" fmla="*/ 278587 h 877824"/>
                <a:gd name="connsiteX70" fmla="*/ 1409700 w 3538271"/>
                <a:gd name="connsiteY70" fmla="*/ 223723 h 877824"/>
                <a:gd name="connsiteX71" fmla="*/ 1506627 w 3538271"/>
                <a:gd name="connsiteY71" fmla="*/ 201168 h 877824"/>
                <a:gd name="connsiteX72" fmla="*/ 1640129 w 3538271"/>
                <a:gd name="connsiteY72" fmla="*/ 238963 h 877824"/>
                <a:gd name="connsiteX73" fmla="*/ 1702918 w 3538271"/>
                <a:gd name="connsiteY73" fmla="*/ 339547 h 877824"/>
                <a:gd name="connsiteX74" fmla="*/ 1719987 w 3538271"/>
                <a:gd name="connsiteY74" fmla="*/ 479146 h 877824"/>
                <a:gd name="connsiteX75" fmla="*/ 1719987 w 3538271"/>
                <a:gd name="connsiteY75" fmla="*/ 791261 h 877824"/>
                <a:gd name="connsiteX76" fmla="*/ 1699260 w 3538271"/>
                <a:gd name="connsiteY76" fmla="*/ 844296 h 877824"/>
                <a:gd name="connsiteX77" fmla="*/ 1646835 w 3538271"/>
                <a:gd name="connsiteY77" fmla="*/ 865632 h 877824"/>
                <a:gd name="connsiteX78" fmla="*/ 1594409 w 3538271"/>
                <a:gd name="connsiteY78" fmla="*/ 844296 h 877824"/>
                <a:gd name="connsiteX79" fmla="*/ 1573683 w 3538271"/>
                <a:gd name="connsiteY79" fmla="*/ 791261 h 877824"/>
                <a:gd name="connsiteX80" fmla="*/ 1573683 w 3538271"/>
                <a:gd name="connsiteY80" fmla="*/ 479146 h 877824"/>
                <a:gd name="connsiteX81" fmla="*/ 1563929 w 3538271"/>
                <a:gd name="connsiteY81" fmla="*/ 406603 h 877824"/>
                <a:gd name="connsiteX82" fmla="*/ 1528572 w 3538271"/>
                <a:gd name="connsiteY82" fmla="*/ 354787 h 877824"/>
                <a:gd name="connsiteX83" fmla="*/ 1455420 w 3538271"/>
                <a:gd name="connsiteY83" fmla="*/ 335280 h 877824"/>
                <a:gd name="connsiteX84" fmla="*/ 1376172 w 3538271"/>
                <a:gd name="connsiteY84" fmla="*/ 354787 h 877824"/>
                <a:gd name="connsiteX85" fmla="*/ 1326795 w 3538271"/>
                <a:gd name="connsiteY85" fmla="*/ 406603 h 877824"/>
                <a:gd name="connsiteX86" fmla="*/ 1310335 w 3538271"/>
                <a:gd name="connsiteY86" fmla="*/ 479146 h 877824"/>
                <a:gd name="connsiteX87" fmla="*/ 1310335 w 3538271"/>
                <a:gd name="connsiteY87" fmla="*/ 791261 h 877824"/>
                <a:gd name="connsiteX88" fmla="*/ 1289609 w 3538271"/>
                <a:gd name="connsiteY88" fmla="*/ 844296 h 877824"/>
                <a:gd name="connsiteX89" fmla="*/ 1237184 w 3538271"/>
                <a:gd name="connsiteY89" fmla="*/ 865632 h 877824"/>
                <a:gd name="connsiteX90" fmla="*/ 1184758 w 3538271"/>
                <a:gd name="connsiteY90" fmla="*/ 844296 h 877824"/>
                <a:gd name="connsiteX91" fmla="*/ 1164031 w 3538271"/>
                <a:gd name="connsiteY91" fmla="*/ 791261 h 877824"/>
                <a:gd name="connsiteX92" fmla="*/ 1164031 w 3538271"/>
                <a:gd name="connsiteY92" fmla="*/ 479146 h 877824"/>
                <a:gd name="connsiteX93" fmla="*/ 1154278 w 3538271"/>
                <a:gd name="connsiteY93" fmla="*/ 406603 h 877824"/>
                <a:gd name="connsiteX94" fmla="*/ 1118921 w 3538271"/>
                <a:gd name="connsiteY94" fmla="*/ 354787 h 877824"/>
                <a:gd name="connsiteX95" fmla="*/ 1045769 w 3538271"/>
                <a:gd name="connsiteY95" fmla="*/ 335280 h 877824"/>
                <a:gd name="connsiteX96" fmla="*/ 966521 w 3538271"/>
                <a:gd name="connsiteY96" fmla="*/ 354787 h 877824"/>
                <a:gd name="connsiteX97" fmla="*/ 917143 w 3538271"/>
                <a:gd name="connsiteY97" fmla="*/ 406603 h 877824"/>
                <a:gd name="connsiteX98" fmla="*/ 900684 w 3538271"/>
                <a:gd name="connsiteY98" fmla="*/ 479146 h 877824"/>
                <a:gd name="connsiteX99" fmla="*/ 900684 w 3538271"/>
                <a:gd name="connsiteY99" fmla="*/ 791261 h 877824"/>
                <a:gd name="connsiteX100" fmla="*/ 879958 w 3538271"/>
                <a:gd name="connsiteY100" fmla="*/ 844296 h 877824"/>
                <a:gd name="connsiteX101" fmla="*/ 827532 w 3538271"/>
                <a:gd name="connsiteY101" fmla="*/ 865632 h 877824"/>
                <a:gd name="connsiteX102" fmla="*/ 775107 w 3538271"/>
                <a:gd name="connsiteY102" fmla="*/ 844296 h 877824"/>
                <a:gd name="connsiteX103" fmla="*/ 754380 w 3538271"/>
                <a:gd name="connsiteY103" fmla="*/ 791261 h 877824"/>
                <a:gd name="connsiteX104" fmla="*/ 754380 w 3538271"/>
                <a:gd name="connsiteY104" fmla="*/ 287731 h 877824"/>
                <a:gd name="connsiteX105" fmla="*/ 775107 w 3538271"/>
                <a:gd name="connsiteY105" fmla="*/ 234696 h 877824"/>
                <a:gd name="connsiteX106" fmla="*/ 827532 w 3538271"/>
                <a:gd name="connsiteY106" fmla="*/ 213360 h 877824"/>
                <a:gd name="connsiteX107" fmla="*/ 879958 w 3538271"/>
                <a:gd name="connsiteY107" fmla="*/ 234696 h 877824"/>
                <a:gd name="connsiteX108" fmla="*/ 900684 w 3538271"/>
                <a:gd name="connsiteY108" fmla="*/ 287731 h 877824"/>
                <a:gd name="connsiteX109" fmla="*/ 900684 w 3538271"/>
                <a:gd name="connsiteY109" fmla="*/ 309799 h 877824"/>
                <a:gd name="connsiteX110" fmla="*/ 912876 w 3538271"/>
                <a:gd name="connsiteY110" fmla="*/ 291999 h 877824"/>
                <a:gd name="connsiteX111" fmla="*/ 960425 w 3538271"/>
                <a:gd name="connsiteY111" fmla="*/ 247498 h 877824"/>
                <a:gd name="connsiteX112" fmla="*/ 1022604 w 3538271"/>
                <a:gd name="connsiteY112" fmla="*/ 213970 h 877824"/>
                <a:gd name="connsiteX113" fmla="*/ 1096975 w 3538271"/>
                <a:gd name="connsiteY113" fmla="*/ 201168 h 877824"/>
                <a:gd name="connsiteX114" fmla="*/ 3311500 w 3538271"/>
                <a:gd name="connsiteY114" fmla="*/ 73152 h 877824"/>
                <a:gd name="connsiteX115" fmla="*/ 3363316 w 3538271"/>
                <a:gd name="connsiteY115" fmla="*/ 94488 h 877824"/>
                <a:gd name="connsiteX116" fmla="*/ 3383433 w 3538271"/>
                <a:gd name="connsiteY116" fmla="*/ 147523 h 877824"/>
                <a:gd name="connsiteX117" fmla="*/ 3383433 w 3538271"/>
                <a:gd name="connsiteY117" fmla="*/ 225552 h 877824"/>
                <a:gd name="connsiteX118" fmla="*/ 3469996 w 3538271"/>
                <a:gd name="connsiteY118" fmla="*/ 225552 h 877824"/>
                <a:gd name="connsiteX119" fmla="*/ 3518764 w 3538271"/>
                <a:gd name="connsiteY119" fmla="*/ 245059 h 877824"/>
                <a:gd name="connsiteX120" fmla="*/ 3538271 w 3538271"/>
                <a:gd name="connsiteY120" fmla="*/ 293827 h 877824"/>
                <a:gd name="connsiteX121" fmla="*/ 3518764 w 3538271"/>
                <a:gd name="connsiteY121" fmla="*/ 340767 h 877824"/>
                <a:gd name="connsiteX122" fmla="*/ 3469996 w 3538271"/>
                <a:gd name="connsiteY122" fmla="*/ 359664 h 877824"/>
                <a:gd name="connsiteX123" fmla="*/ 3383433 w 3538271"/>
                <a:gd name="connsiteY123" fmla="*/ 359664 h 877824"/>
                <a:gd name="connsiteX124" fmla="*/ 3383433 w 3538271"/>
                <a:gd name="connsiteY124" fmla="*/ 690067 h 877824"/>
                <a:gd name="connsiteX125" fmla="*/ 3390138 w 3538271"/>
                <a:gd name="connsiteY125" fmla="*/ 718109 h 877824"/>
                <a:gd name="connsiteX126" fmla="*/ 3408426 w 3538271"/>
                <a:gd name="connsiteY126" fmla="*/ 733959 h 877824"/>
                <a:gd name="connsiteX127" fmla="*/ 3433420 w 3538271"/>
                <a:gd name="connsiteY127" fmla="*/ 738835 h 877824"/>
                <a:gd name="connsiteX128" fmla="*/ 3460242 w 3538271"/>
                <a:gd name="connsiteY128" fmla="*/ 733349 h 877824"/>
                <a:gd name="connsiteX129" fmla="*/ 3488284 w 3538271"/>
                <a:gd name="connsiteY129" fmla="*/ 727863 h 877824"/>
                <a:gd name="connsiteX130" fmla="*/ 3519374 w 3538271"/>
                <a:gd name="connsiteY130" fmla="*/ 743712 h 877824"/>
                <a:gd name="connsiteX131" fmla="*/ 3533394 w 3538271"/>
                <a:gd name="connsiteY131" fmla="*/ 787603 h 877824"/>
                <a:gd name="connsiteX132" fmla="*/ 3496209 w 3538271"/>
                <a:gd name="connsiteY132" fmla="*/ 843687 h 877824"/>
                <a:gd name="connsiteX133" fmla="*/ 3416351 w 3538271"/>
                <a:gd name="connsiteY133" fmla="*/ 865632 h 877824"/>
                <a:gd name="connsiteX134" fmla="*/ 3359658 w 3538271"/>
                <a:gd name="connsiteY134" fmla="*/ 861365 h 877824"/>
                <a:gd name="connsiteX135" fmla="*/ 3301137 w 3538271"/>
                <a:gd name="connsiteY135" fmla="*/ 840639 h 877824"/>
                <a:gd name="connsiteX136" fmla="*/ 3255417 w 3538271"/>
                <a:gd name="connsiteY136" fmla="*/ 790042 h 877824"/>
                <a:gd name="connsiteX137" fmla="*/ 3237129 w 3538271"/>
                <a:gd name="connsiteY137" fmla="*/ 696163 h 877824"/>
                <a:gd name="connsiteX138" fmla="*/ 3237129 w 3538271"/>
                <a:gd name="connsiteY138" fmla="*/ 359664 h 877824"/>
                <a:gd name="connsiteX139" fmla="*/ 3181046 w 3538271"/>
                <a:gd name="connsiteY139" fmla="*/ 359664 h 877824"/>
                <a:gd name="connsiteX140" fmla="*/ 3132278 w 3538271"/>
                <a:gd name="connsiteY140" fmla="*/ 340157 h 877824"/>
                <a:gd name="connsiteX141" fmla="*/ 3112770 w 3538271"/>
                <a:gd name="connsiteY141" fmla="*/ 291389 h 877824"/>
                <a:gd name="connsiteX142" fmla="*/ 3132278 w 3538271"/>
                <a:gd name="connsiteY142" fmla="*/ 244450 h 877824"/>
                <a:gd name="connsiteX143" fmla="*/ 3181046 w 3538271"/>
                <a:gd name="connsiteY143" fmla="*/ 225552 h 877824"/>
                <a:gd name="connsiteX144" fmla="*/ 3237129 w 3538271"/>
                <a:gd name="connsiteY144" fmla="*/ 225552 h 877824"/>
                <a:gd name="connsiteX145" fmla="*/ 3237129 w 3538271"/>
                <a:gd name="connsiteY145" fmla="*/ 147523 h 877824"/>
                <a:gd name="connsiteX146" fmla="*/ 3258465 w 3538271"/>
                <a:gd name="connsiteY146" fmla="*/ 94488 h 877824"/>
                <a:gd name="connsiteX147" fmla="*/ 3311500 w 3538271"/>
                <a:gd name="connsiteY147" fmla="*/ 73152 h 877824"/>
                <a:gd name="connsiteX148" fmla="*/ 318212 w 3538271"/>
                <a:gd name="connsiteY148" fmla="*/ 0 h 877824"/>
                <a:gd name="connsiteX149" fmla="*/ 465125 w 3538271"/>
                <a:gd name="connsiteY149" fmla="*/ 23775 h 877824"/>
                <a:gd name="connsiteX150" fmla="*/ 575463 w 3538271"/>
                <a:gd name="connsiteY150" fmla="*/ 84125 h 877824"/>
                <a:gd name="connsiteX151" fmla="*/ 610819 w 3538271"/>
                <a:gd name="connsiteY151" fmla="*/ 148743 h 877824"/>
                <a:gd name="connsiteX152" fmla="*/ 590093 w 3538271"/>
                <a:gd name="connsiteY152" fmla="*/ 197511 h 877824"/>
                <a:gd name="connsiteX153" fmla="*/ 541325 w 3538271"/>
                <a:gd name="connsiteY153" fmla="*/ 219456 h 877824"/>
                <a:gd name="connsiteX154" fmla="*/ 508407 w 3538271"/>
                <a:gd name="connsiteY154" fmla="*/ 208483 h 877824"/>
                <a:gd name="connsiteX155" fmla="*/ 455981 w 3538271"/>
                <a:gd name="connsiteY155" fmla="*/ 176175 h 877824"/>
                <a:gd name="connsiteX156" fmla="*/ 386487 w 3538271"/>
                <a:gd name="connsiteY156" fmla="*/ 150571 h 877824"/>
                <a:gd name="connsiteX157" fmla="*/ 318212 w 3538271"/>
                <a:gd name="connsiteY157" fmla="*/ 140208 h 877824"/>
                <a:gd name="connsiteX158" fmla="*/ 229819 w 3538271"/>
                <a:gd name="connsiteY158" fmla="*/ 153619 h 877824"/>
                <a:gd name="connsiteX159" fmla="*/ 175565 w 3538271"/>
                <a:gd name="connsiteY159" fmla="*/ 190195 h 877824"/>
                <a:gd name="connsiteX160" fmla="*/ 157277 w 3538271"/>
                <a:gd name="connsiteY160" fmla="*/ 243840 h 877824"/>
                <a:gd name="connsiteX161" fmla="*/ 178613 w 3538271"/>
                <a:gd name="connsiteY161" fmla="*/ 304191 h 877824"/>
                <a:gd name="connsiteX162" fmla="*/ 240183 w 3538271"/>
                <a:gd name="connsiteY162" fmla="*/ 341986 h 877824"/>
                <a:gd name="connsiteX163" fmla="*/ 336500 w 3538271"/>
                <a:gd name="connsiteY163" fmla="*/ 366979 h 877824"/>
                <a:gd name="connsiteX164" fmla="*/ 465125 w 3538271"/>
                <a:gd name="connsiteY164" fmla="*/ 398679 h 877824"/>
                <a:gd name="connsiteX165" fmla="*/ 557175 w 3538271"/>
                <a:gd name="connsiteY165" fmla="*/ 445618 h 877824"/>
                <a:gd name="connsiteX166" fmla="*/ 612039 w 3538271"/>
                <a:gd name="connsiteY166" fmla="*/ 517551 h 877824"/>
                <a:gd name="connsiteX167" fmla="*/ 630327 w 3538271"/>
                <a:gd name="connsiteY167" fmla="*/ 623011 h 877824"/>
                <a:gd name="connsiteX168" fmla="*/ 586435 w 3538271"/>
                <a:gd name="connsiteY168" fmla="*/ 759562 h 877824"/>
                <a:gd name="connsiteX169" fmla="*/ 471221 w 3538271"/>
                <a:gd name="connsiteY169" fmla="*/ 847344 h 877824"/>
                <a:gd name="connsiteX170" fmla="*/ 316992 w 3538271"/>
                <a:gd name="connsiteY170" fmla="*/ 877824 h 877824"/>
                <a:gd name="connsiteX171" fmla="*/ 163373 w 3538271"/>
                <a:gd name="connsiteY171" fmla="*/ 856488 h 877824"/>
                <a:gd name="connsiteX172" fmla="*/ 32919 w 3538271"/>
                <a:gd name="connsiteY172" fmla="*/ 781507 h 877824"/>
                <a:gd name="connsiteX173" fmla="*/ 8535 w 3538271"/>
                <a:gd name="connsiteY173" fmla="*/ 751027 h 877824"/>
                <a:gd name="connsiteX174" fmla="*/ 0 w 3538271"/>
                <a:gd name="connsiteY174" fmla="*/ 716890 h 877824"/>
                <a:gd name="connsiteX175" fmla="*/ 20117 w 3538271"/>
                <a:gd name="connsiteY175" fmla="*/ 667512 h 877824"/>
                <a:gd name="connsiteX176" fmla="*/ 70714 w 3538271"/>
                <a:gd name="connsiteY176" fmla="*/ 646176 h 877824"/>
                <a:gd name="connsiteX177" fmla="*/ 112167 w 3538271"/>
                <a:gd name="connsiteY177" fmla="*/ 660807 h 877824"/>
                <a:gd name="connsiteX178" fmla="*/ 204216 w 3538271"/>
                <a:gd name="connsiteY178" fmla="*/ 718109 h 877824"/>
                <a:gd name="connsiteX179" fmla="*/ 316992 w 3538271"/>
                <a:gd name="connsiteY179" fmla="*/ 737616 h 877824"/>
                <a:gd name="connsiteX180" fmla="*/ 399898 w 3538271"/>
                <a:gd name="connsiteY180" fmla="*/ 723595 h 877824"/>
                <a:gd name="connsiteX181" fmla="*/ 460858 w 3538271"/>
                <a:gd name="connsiteY181" fmla="*/ 685800 h 877824"/>
                <a:gd name="connsiteX182" fmla="*/ 484023 w 3538271"/>
                <a:gd name="connsiteY182" fmla="*/ 631546 h 877824"/>
                <a:gd name="connsiteX183" fmla="*/ 462077 w 3538271"/>
                <a:gd name="connsiteY183" fmla="*/ 569367 h 877824"/>
                <a:gd name="connsiteX184" fmla="*/ 395021 w 3538271"/>
                <a:gd name="connsiteY184" fmla="*/ 526085 h 877824"/>
                <a:gd name="connsiteX185" fmla="*/ 280416 w 3538271"/>
                <a:gd name="connsiteY185" fmla="*/ 498653 h 877824"/>
                <a:gd name="connsiteX186" fmla="*/ 164592 w 3538271"/>
                <a:gd name="connsiteY186" fmla="*/ 468783 h 877824"/>
                <a:gd name="connsiteX187" fmla="*/ 81077 w 3538271"/>
                <a:gd name="connsiteY187" fmla="*/ 417576 h 877824"/>
                <a:gd name="connsiteX188" fmla="*/ 30480 w 3538271"/>
                <a:gd name="connsiteY188" fmla="*/ 344424 h 877824"/>
                <a:gd name="connsiteX189" fmla="*/ 13411 w 3538271"/>
                <a:gd name="connsiteY189" fmla="*/ 249936 h 877824"/>
                <a:gd name="connsiteX190" fmla="*/ 54255 w 3538271"/>
                <a:gd name="connsiteY190" fmla="*/ 114605 h 877824"/>
                <a:gd name="connsiteX191" fmla="*/ 164592 w 3538271"/>
                <a:gd name="connsiteY191" fmla="*/ 29261 h 877824"/>
                <a:gd name="connsiteX192" fmla="*/ 318212 w 3538271"/>
                <a:gd name="connsiteY192" fmla="*/ 0 h 87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</a:cxnLst>
              <a:rect l="l" t="t" r="r" b="b"/>
              <a:pathLst>
                <a:path w="3538271" h="877824">
                  <a:moveTo>
                    <a:pt x="2166062" y="335280"/>
                  </a:moveTo>
                  <a:cubicBezTo>
                    <a:pt x="2131111" y="335280"/>
                    <a:pt x="2100225" y="344221"/>
                    <a:pt x="2073402" y="362103"/>
                  </a:cubicBezTo>
                  <a:cubicBezTo>
                    <a:pt x="2046580" y="379984"/>
                    <a:pt x="2025650" y="404368"/>
                    <a:pt x="2010613" y="435255"/>
                  </a:cubicBezTo>
                  <a:cubicBezTo>
                    <a:pt x="1995576" y="466141"/>
                    <a:pt x="1988058" y="501091"/>
                    <a:pt x="1988058" y="540106"/>
                  </a:cubicBezTo>
                  <a:cubicBezTo>
                    <a:pt x="1988058" y="578307"/>
                    <a:pt x="1995576" y="612851"/>
                    <a:pt x="2010613" y="643738"/>
                  </a:cubicBezTo>
                  <a:cubicBezTo>
                    <a:pt x="2025650" y="674624"/>
                    <a:pt x="2046580" y="699008"/>
                    <a:pt x="2073402" y="716890"/>
                  </a:cubicBezTo>
                  <a:cubicBezTo>
                    <a:pt x="2100225" y="734771"/>
                    <a:pt x="2131111" y="743712"/>
                    <a:pt x="2166062" y="743712"/>
                  </a:cubicBezTo>
                  <a:cubicBezTo>
                    <a:pt x="2201825" y="743712"/>
                    <a:pt x="2233117" y="734771"/>
                    <a:pt x="2259940" y="716890"/>
                  </a:cubicBezTo>
                  <a:cubicBezTo>
                    <a:pt x="2286762" y="699008"/>
                    <a:pt x="2307692" y="674624"/>
                    <a:pt x="2322729" y="643738"/>
                  </a:cubicBezTo>
                  <a:cubicBezTo>
                    <a:pt x="2337765" y="612851"/>
                    <a:pt x="2345284" y="578307"/>
                    <a:pt x="2345284" y="540106"/>
                  </a:cubicBezTo>
                  <a:cubicBezTo>
                    <a:pt x="2345284" y="501091"/>
                    <a:pt x="2337765" y="466141"/>
                    <a:pt x="2322729" y="435255"/>
                  </a:cubicBezTo>
                  <a:cubicBezTo>
                    <a:pt x="2307692" y="404368"/>
                    <a:pt x="2286762" y="379984"/>
                    <a:pt x="2259940" y="362103"/>
                  </a:cubicBezTo>
                  <a:cubicBezTo>
                    <a:pt x="2233117" y="344221"/>
                    <a:pt x="2201825" y="335280"/>
                    <a:pt x="2166062" y="335280"/>
                  </a:cubicBezTo>
                  <a:close/>
                  <a:moveTo>
                    <a:pt x="2988793" y="201168"/>
                  </a:moveTo>
                  <a:cubicBezTo>
                    <a:pt x="3013177" y="201168"/>
                    <a:pt x="3033700" y="208077"/>
                    <a:pt x="3050362" y="221895"/>
                  </a:cubicBezTo>
                  <a:cubicBezTo>
                    <a:pt x="3067025" y="235712"/>
                    <a:pt x="3075356" y="251968"/>
                    <a:pt x="3075356" y="270663"/>
                  </a:cubicBezTo>
                  <a:cubicBezTo>
                    <a:pt x="3075356" y="297485"/>
                    <a:pt x="3068447" y="316789"/>
                    <a:pt x="3054630" y="328575"/>
                  </a:cubicBezTo>
                  <a:cubicBezTo>
                    <a:pt x="3040812" y="340360"/>
                    <a:pt x="3025775" y="346253"/>
                    <a:pt x="3009519" y="346253"/>
                  </a:cubicBezTo>
                  <a:cubicBezTo>
                    <a:pt x="2994076" y="346253"/>
                    <a:pt x="2980055" y="343408"/>
                    <a:pt x="2967457" y="337719"/>
                  </a:cubicBezTo>
                  <a:cubicBezTo>
                    <a:pt x="2954858" y="332029"/>
                    <a:pt x="2940431" y="329184"/>
                    <a:pt x="2924175" y="329184"/>
                  </a:cubicBezTo>
                  <a:cubicBezTo>
                    <a:pt x="2909545" y="329184"/>
                    <a:pt x="2894711" y="332639"/>
                    <a:pt x="2879675" y="339547"/>
                  </a:cubicBezTo>
                  <a:cubicBezTo>
                    <a:pt x="2864637" y="346456"/>
                    <a:pt x="2850820" y="357226"/>
                    <a:pt x="2838222" y="371856"/>
                  </a:cubicBezTo>
                  <a:cubicBezTo>
                    <a:pt x="2825623" y="386487"/>
                    <a:pt x="2815463" y="404571"/>
                    <a:pt x="2807742" y="426111"/>
                  </a:cubicBezTo>
                  <a:cubicBezTo>
                    <a:pt x="2800020" y="447650"/>
                    <a:pt x="2796159" y="473050"/>
                    <a:pt x="2796159" y="502311"/>
                  </a:cubicBezTo>
                  <a:lnTo>
                    <a:pt x="2796159" y="791261"/>
                  </a:lnTo>
                  <a:cubicBezTo>
                    <a:pt x="2796159" y="812394"/>
                    <a:pt x="2789251" y="830072"/>
                    <a:pt x="2775433" y="844296"/>
                  </a:cubicBezTo>
                  <a:cubicBezTo>
                    <a:pt x="2761615" y="858520"/>
                    <a:pt x="2744140" y="865632"/>
                    <a:pt x="2723007" y="865632"/>
                  </a:cubicBezTo>
                  <a:cubicBezTo>
                    <a:pt x="2701874" y="865632"/>
                    <a:pt x="2684399" y="858520"/>
                    <a:pt x="2670582" y="844296"/>
                  </a:cubicBezTo>
                  <a:cubicBezTo>
                    <a:pt x="2656764" y="830072"/>
                    <a:pt x="2649855" y="812394"/>
                    <a:pt x="2649855" y="791261"/>
                  </a:cubicBezTo>
                  <a:lnTo>
                    <a:pt x="2649855" y="287731"/>
                  </a:lnTo>
                  <a:cubicBezTo>
                    <a:pt x="2649855" y="266599"/>
                    <a:pt x="2656764" y="248920"/>
                    <a:pt x="2670582" y="234696"/>
                  </a:cubicBezTo>
                  <a:cubicBezTo>
                    <a:pt x="2684399" y="220472"/>
                    <a:pt x="2701874" y="213360"/>
                    <a:pt x="2723007" y="213360"/>
                  </a:cubicBezTo>
                  <a:cubicBezTo>
                    <a:pt x="2744140" y="213360"/>
                    <a:pt x="2761615" y="220472"/>
                    <a:pt x="2775433" y="234696"/>
                  </a:cubicBezTo>
                  <a:cubicBezTo>
                    <a:pt x="2789251" y="248920"/>
                    <a:pt x="2796159" y="266599"/>
                    <a:pt x="2796159" y="287731"/>
                  </a:cubicBezTo>
                  <a:lnTo>
                    <a:pt x="2796159" y="305355"/>
                  </a:lnTo>
                  <a:lnTo>
                    <a:pt x="2803017" y="293065"/>
                  </a:lnTo>
                  <a:cubicBezTo>
                    <a:pt x="2808808" y="284429"/>
                    <a:pt x="2815260" y="276352"/>
                    <a:pt x="2822372" y="268834"/>
                  </a:cubicBezTo>
                  <a:cubicBezTo>
                    <a:pt x="2836596" y="253797"/>
                    <a:pt x="2852649" y="241199"/>
                    <a:pt x="2870530" y="231039"/>
                  </a:cubicBezTo>
                  <a:cubicBezTo>
                    <a:pt x="2888412" y="220879"/>
                    <a:pt x="2907513" y="213360"/>
                    <a:pt x="2927833" y="208483"/>
                  </a:cubicBezTo>
                  <a:cubicBezTo>
                    <a:pt x="2948153" y="203606"/>
                    <a:pt x="2968473" y="201168"/>
                    <a:pt x="2988793" y="201168"/>
                  </a:cubicBezTo>
                  <a:close/>
                  <a:moveTo>
                    <a:pt x="2142897" y="201168"/>
                  </a:moveTo>
                  <a:cubicBezTo>
                    <a:pt x="2177847" y="201168"/>
                    <a:pt x="2209953" y="206451"/>
                    <a:pt x="2239213" y="217018"/>
                  </a:cubicBezTo>
                  <a:cubicBezTo>
                    <a:pt x="2268474" y="227584"/>
                    <a:pt x="2293874" y="240995"/>
                    <a:pt x="2315413" y="257251"/>
                  </a:cubicBezTo>
                  <a:lnTo>
                    <a:pt x="2339188" y="277611"/>
                  </a:lnTo>
                  <a:lnTo>
                    <a:pt x="2339188" y="275539"/>
                  </a:lnTo>
                  <a:cubicBezTo>
                    <a:pt x="2339188" y="254407"/>
                    <a:pt x="2346096" y="236728"/>
                    <a:pt x="2359914" y="222504"/>
                  </a:cubicBezTo>
                  <a:cubicBezTo>
                    <a:pt x="2373732" y="208280"/>
                    <a:pt x="2391207" y="201168"/>
                    <a:pt x="2412340" y="201168"/>
                  </a:cubicBezTo>
                  <a:cubicBezTo>
                    <a:pt x="2433473" y="201168"/>
                    <a:pt x="2450948" y="208077"/>
                    <a:pt x="2464765" y="221895"/>
                  </a:cubicBezTo>
                  <a:cubicBezTo>
                    <a:pt x="2478583" y="235712"/>
                    <a:pt x="2485492" y="253594"/>
                    <a:pt x="2485492" y="275539"/>
                  </a:cubicBezTo>
                  <a:lnTo>
                    <a:pt x="2485492" y="791261"/>
                  </a:lnTo>
                  <a:cubicBezTo>
                    <a:pt x="2485492" y="812394"/>
                    <a:pt x="2478583" y="830072"/>
                    <a:pt x="2464765" y="844296"/>
                  </a:cubicBezTo>
                  <a:cubicBezTo>
                    <a:pt x="2450948" y="858520"/>
                    <a:pt x="2433473" y="865632"/>
                    <a:pt x="2412340" y="865632"/>
                  </a:cubicBezTo>
                  <a:cubicBezTo>
                    <a:pt x="2391207" y="865632"/>
                    <a:pt x="2373732" y="858520"/>
                    <a:pt x="2359914" y="844296"/>
                  </a:cubicBezTo>
                  <a:cubicBezTo>
                    <a:pt x="2346096" y="830072"/>
                    <a:pt x="2339188" y="812394"/>
                    <a:pt x="2339188" y="791261"/>
                  </a:cubicBezTo>
                  <a:lnTo>
                    <a:pt x="2339188" y="790266"/>
                  </a:lnTo>
                  <a:lnTo>
                    <a:pt x="2302612" y="825399"/>
                  </a:lnTo>
                  <a:cubicBezTo>
                    <a:pt x="2283105" y="840029"/>
                    <a:pt x="2260143" y="852424"/>
                    <a:pt x="2233727" y="862584"/>
                  </a:cubicBezTo>
                  <a:cubicBezTo>
                    <a:pt x="2207311" y="872744"/>
                    <a:pt x="2178660" y="877824"/>
                    <a:pt x="2147774" y="877824"/>
                  </a:cubicBezTo>
                  <a:cubicBezTo>
                    <a:pt x="2091690" y="877824"/>
                    <a:pt x="2040890" y="863397"/>
                    <a:pt x="1995374" y="834543"/>
                  </a:cubicBezTo>
                  <a:cubicBezTo>
                    <a:pt x="1949857" y="805688"/>
                    <a:pt x="1913890" y="765861"/>
                    <a:pt x="1887474" y="715061"/>
                  </a:cubicBezTo>
                  <a:cubicBezTo>
                    <a:pt x="1861058" y="664261"/>
                    <a:pt x="1847850" y="605943"/>
                    <a:pt x="1847850" y="540106"/>
                  </a:cubicBezTo>
                  <a:cubicBezTo>
                    <a:pt x="1847850" y="473456"/>
                    <a:pt x="1861058" y="414731"/>
                    <a:pt x="1887474" y="363931"/>
                  </a:cubicBezTo>
                  <a:cubicBezTo>
                    <a:pt x="1913890" y="313131"/>
                    <a:pt x="1949450" y="273304"/>
                    <a:pt x="1994154" y="244450"/>
                  </a:cubicBezTo>
                  <a:cubicBezTo>
                    <a:pt x="2038858" y="215595"/>
                    <a:pt x="2088439" y="201168"/>
                    <a:pt x="2142897" y="201168"/>
                  </a:cubicBezTo>
                  <a:close/>
                  <a:moveTo>
                    <a:pt x="1096975" y="201168"/>
                  </a:moveTo>
                  <a:cubicBezTo>
                    <a:pt x="1161999" y="201168"/>
                    <a:pt x="1209955" y="216815"/>
                    <a:pt x="1240841" y="248107"/>
                  </a:cubicBezTo>
                  <a:cubicBezTo>
                    <a:pt x="1264006" y="271577"/>
                    <a:pt x="1281227" y="300190"/>
                    <a:pt x="1292505" y="333947"/>
                  </a:cubicBezTo>
                  <a:lnTo>
                    <a:pt x="1292945" y="335625"/>
                  </a:lnTo>
                  <a:lnTo>
                    <a:pt x="1309421" y="309829"/>
                  </a:lnTo>
                  <a:cubicBezTo>
                    <a:pt x="1316939" y="299771"/>
                    <a:pt x="1325779" y="289357"/>
                    <a:pt x="1335939" y="278587"/>
                  </a:cubicBezTo>
                  <a:cubicBezTo>
                    <a:pt x="1356259" y="257048"/>
                    <a:pt x="1380846" y="238760"/>
                    <a:pt x="1409700" y="223723"/>
                  </a:cubicBezTo>
                  <a:cubicBezTo>
                    <a:pt x="1438555" y="208687"/>
                    <a:pt x="1470864" y="201168"/>
                    <a:pt x="1506627" y="201168"/>
                  </a:cubicBezTo>
                  <a:cubicBezTo>
                    <a:pt x="1565148" y="201168"/>
                    <a:pt x="1609649" y="213767"/>
                    <a:pt x="1640129" y="238963"/>
                  </a:cubicBezTo>
                  <a:cubicBezTo>
                    <a:pt x="1670609" y="264160"/>
                    <a:pt x="1691539" y="297688"/>
                    <a:pt x="1702918" y="339547"/>
                  </a:cubicBezTo>
                  <a:cubicBezTo>
                    <a:pt x="1714297" y="381407"/>
                    <a:pt x="1719987" y="427939"/>
                    <a:pt x="1719987" y="479146"/>
                  </a:cubicBezTo>
                  <a:lnTo>
                    <a:pt x="1719987" y="791261"/>
                  </a:lnTo>
                  <a:cubicBezTo>
                    <a:pt x="1719987" y="812394"/>
                    <a:pt x="1713078" y="830072"/>
                    <a:pt x="1699260" y="844296"/>
                  </a:cubicBezTo>
                  <a:cubicBezTo>
                    <a:pt x="1685443" y="858520"/>
                    <a:pt x="1667967" y="865632"/>
                    <a:pt x="1646835" y="865632"/>
                  </a:cubicBezTo>
                  <a:cubicBezTo>
                    <a:pt x="1625702" y="865632"/>
                    <a:pt x="1608227" y="858520"/>
                    <a:pt x="1594409" y="844296"/>
                  </a:cubicBezTo>
                  <a:cubicBezTo>
                    <a:pt x="1580592" y="830072"/>
                    <a:pt x="1573683" y="812394"/>
                    <a:pt x="1573683" y="791261"/>
                  </a:cubicBezTo>
                  <a:lnTo>
                    <a:pt x="1573683" y="479146"/>
                  </a:lnTo>
                  <a:cubicBezTo>
                    <a:pt x="1573683" y="452323"/>
                    <a:pt x="1570431" y="428143"/>
                    <a:pt x="1563929" y="406603"/>
                  </a:cubicBezTo>
                  <a:cubicBezTo>
                    <a:pt x="1557427" y="385064"/>
                    <a:pt x="1545641" y="367792"/>
                    <a:pt x="1528572" y="354787"/>
                  </a:cubicBezTo>
                  <a:cubicBezTo>
                    <a:pt x="1511504" y="341783"/>
                    <a:pt x="1487119" y="335280"/>
                    <a:pt x="1455420" y="335280"/>
                  </a:cubicBezTo>
                  <a:cubicBezTo>
                    <a:pt x="1424534" y="335280"/>
                    <a:pt x="1398118" y="341783"/>
                    <a:pt x="1376172" y="354787"/>
                  </a:cubicBezTo>
                  <a:cubicBezTo>
                    <a:pt x="1354227" y="367792"/>
                    <a:pt x="1337768" y="385064"/>
                    <a:pt x="1326795" y="406603"/>
                  </a:cubicBezTo>
                  <a:cubicBezTo>
                    <a:pt x="1315822" y="428143"/>
                    <a:pt x="1310335" y="452323"/>
                    <a:pt x="1310335" y="479146"/>
                  </a:cubicBezTo>
                  <a:lnTo>
                    <a:pt x="1310335" y="791261"/>
                  </a:lnTo>
                  <a:cubicBezTo>
                    <a:pt x="1310335" y="812394"/>
                    <a:pt x="1303427" y="830072"/>
                    <a:pt x="1289609" y="844296"/>
                  </a:cubicBezTo>
                  <a:cubicBezTo>
                    <a:pt x="1275792" y="858520"/>
                    <a:pt x="1258316" y="865632"/>
                    <a:pt x="1237184" y="865632"/>
                  </a:cubicBezTo>
                  <a:cubicBezTo>
                    <a:pt x="1216051" y="865632"/>
                    <a:pt x="1198576" y="858520"/>
                    <a:pt x="1184758" y="844296"/>
                  </a:cubicBezTo>
                  <a:cubicBezTo>
                    <a:pt x="1170940" y="830072"/>
                    <a:pt x="1164031" y="812394"/>
                    <a:pt x="1164031" y="791261"/>
                  </a:cubicBezTo>
                  <a:lnTo>
                    <a:pt x="1164031" y="479146"/>
                  </a:lnTo>
                  <a:cubicBezTo>
                    <a:pt x="1164031" y="452323"/>
                    <a:pt x="1160780" y="428143"/>
                    <a:pt x="1154278" y="406603"/>
                  </a:cubicBezTo>
                  <a:cubicBezTo>
                    <a:pt x="1147775" y="385064"/>
                    <a:pt x="1135990" y="367792"/>
                    <a:pt x="1118921" y="354787"/>
                  </a:cubicBezTo>
                  <a:cubicBezTo>
                    <a:pt x="1101852" y="341783"/>
                    <a:pt x="1077468" y="335280"/>
                    <a:pt x="1045769" y="335280"/>
                  </a:cubicBezTo>
                  <a:cubicBezTo>
                    <a:pt x="1014883" y="335280"/>
                    <a:pt x="988467" y="341783"/>
                    <a:pt x="966521" y="354787"/>
                  </a:cubicBezTo>
                  <a:cubicBezTo>
                    <a:pt x="944575" y="367792"/>
                    <a:pt x="928116" y="385064"/>
                    <a:pt x="917143" y="406603"/>
                  </a:cubicBezTo>
                  <a:cubicBezTo>
                    <a:pt x="906171" y="428143"/>
                    <a:pt x="900684" y="452323"/>
                    <a:pt x="900684" y="479146"/>
                  </a:cubicBezTo>
                  <a:lnTo>
                    <a:pt x="900684" y="791261"/>
                  </a:lnTo>
                  <a:cubicBezTo>
                    <a:pt x="900684" y="812394"/>
                    <a:pt x="893775" y="830072"/>
                    <a:pt x="879958" y="844296"/>
                  </a:cubicBezTo>
                  <a:cubicBezTo>
                    <a:pt x="866140" y="858520"/>
                    <a:pt x="848665" y="865632"/>
                    <a:pt x="827532" y="865632"/>
                  </a:cubicBezTo>
                  <a:cubicBezTo>
                    <a:pt x="806399" y="865632"/>
                    <a:pt x="788924" y="858520"/>
                    <a:pt x="775107" y="844296"/>
                  </a:cubicBezTo>
                  <a:cubicBezTo>
                    <a:pt x="761289" y="830072"/>
                    <a:pt x="754380" y="812394"/>
                    <a:pt x="754380" y="791261"/>
                  </a:cubicBezTo>
                  <a:lnTo>
                    <a:pt x="754380" y="287731"/>
                  </a:lnTo>
                  <a:cubicBezTo>
                    <a:pt x="754380" y="266599"/>
                    <a:pt x="761289" y="248920"/>
                    <a:pt x="775107" y="234696"/>
                  </a:cubicBezTo>
                  <a:cubicBezTo>
                    <a:pt x="788924" y="220472"/>
                    <a:pt x="806399" y="213360"/>
                    <a:pt x="827532" y="213360"/>
                  </a:cubicBezTo>
                  <a:cubicBezTo>
                    <a:pt x="848665" y="213360"/>
                    <a:pt x="866140" y="220472"/>
                    <a:pt x="879958" y="234696"/>
                  </a:cubicBezTo>
                  <a:cubicBezTo>
                    <a:pt x="893775" y="248920"/>
                    <a:pt x="900684" y="266599"/>
                    <a:pt x="900684" y="287731"/>
                  </a:cubicBezTo>
                  <a:lnTo>
                    <a:pt x="900684" y="309799"/>
                  </a:lnTo>
                  <a:lnTo>
                    <a:pt x="912876" y="291999"/>
                  </a:lnTo>
                  <a:cubicBezTo>
                    <a:pt x="925881" y="276149"/>
                    <a:pt x="941731" y="261315"/>
                    <a:pt x="960425" y="247498"/>
                  </a:cubicBezTo>
                  <a:cubicBezTo>
                    <a:pt x="979120" y="233680"/>
                    <a:pt x="999846" y="222504"/>
                    <a:pt x="1022604" y="213970"/>
                  </a:cubicBezTo>
                  <a:cubicBezTo>
                    <a:pt x="1045363" y="205435"/>
                    <a:pt x="1070153" y="201168"/>
                    <a:pt x="1096975" y="201168"/>
                  </a:cubicBezTo>
                  <a:close/>
                  <a:moveTo>
                    <a:pt x="3311500" y="73152"/>
                  </a:moveTo>
                  <a:cubicBezTo>
                    <a:pt x="3332633" y="73152"/>
                    <a:pt x="3349905" y="80264"/>
                    <a:pt x="3363316" y="94488"/>
                  </a:cubicBezTo>
                  <a:cubicBezTo>
                    <a:pt x="3376727" y="108712"/>
                    <a:pt x="3383433" y="126391"/>
                    <a:pt x="3383433" y="147523"/>
                  </a:cubicBezTo>
                  <a:lnTo>
                    <a:pt x="3383433" y="225552"/>
                  </a:lnTo>
                  <a:lnTo>
                    <a:pt x="3469996" y="225552"/>
                  </a:lnTo>
                  <a:cubicBezTo>
                    <a:pt x="3489503" y="225552"/>
                    <a:pt x="3505759" y="232055"/>
                    <a:pt x="3518764" y="245059"/>
                  </a:cubicBezTo>
                  <a:cubicBezTo>
                    <a:pt x="3531769" y="258064"/>
                    <a:pt x="3538271" y="274320"/>
                    <a:pt x="3538271" y="293827"/>
                  </a:cubicBezTo>
                  <a:cubicBezTo>
                    <a:pt x="3538271" y="312522"/>
                    <a:pt x="3531769" y="328168"/>
                    <a:pt x="3518764" y="340767"/>
                  </a:cubicBezTo>
                  <a:cubicBezTo>
                    <a:pt x="3505759" y="353365"/>
                    <a:pt x="3489503" y="359664"/>
                    <a:pt x="3469996" y="359664"/>
                  </a:cubicBezTo>
                  <a:lnTo>
                    <a:pt x="3383433" y="359664"/>
                  </a:lnTo>
                  <a:lnTo>
                    <a:pt x="3383433" y="690067"/>
                  </a:lnTo>
                  <a:cubicBezTo>
                    <a:pt x="3383433" y="701447"/>
                    <a:pt x="3385668" y="710794"/>
                    <a:pt x="3390138" y="718109"/>
                  </a:cubicBezTo>
                  <a:cubicBezTo>
                    <a:pt x="3394609" y="725424"/>
                    <a:pt x="3400704" y="730707"/>
                    <a:pt x="3408426" y="733959"/>
                  </a:cubicBezTo>
                  <a:cubicBezTo>
                    <a:pt x="3416148" y="737210"/>
                    <a:pt x="3424479" y="738835"/>
                    <a:pt x="3433420" y="738835"/>
                  </a:cubicBezTo>
                  <a:cubicBezTo>
                    <a:pt x="3443174" y="738835"/>
                    <a:pt x="3452114" y="737007"/>
                    <a:pt x="3460242" y="733349"/>
                  </a:cubicBezTo>
                  <a:cubicBezTo>
                    <a:pt x="3468370" y="729691"/>
                    <a:pt x="3477718" y="727863"/>
                    <a:pt x="3488284" y="727863"/>
                  </a:cubicBezTo>
                  <a:cubicBezTo>
                    <a:pt x="3499663" y="727863"/>
                    <a:pt x="3510026" y="733146"/>
                    <a:pt x="3519374" y="743712"/>
                  </a:cubicBezTo>
                  <a:cubicBezTo>
                    <a:pt x="3528721" y="754279"/>
                    <a:pt x="3533394" y="768909"/>
                    <a:pt x="3533394" y="787603"/>
                  </a:cubicBezTo>
                  <a:cubicBezTo>
                    <a:pt x="3533394" y="810362"/>
                    <a:pt x="3520999" y="829056"/>
                    <a:pt x="3496209" y="843687"/>
                  </a:cubicBezTo>
                  <a:cubicBezTo>
                    <a:pt x="3471418" y="858317"/>
                    <a:pt x="3444799" y="865632"/>
                    <a:pt x="3416351" y="865632"/>
                  </a:cubicBezTo>
                  <a:cubicBezTo>
                    <a:pt x="3399282" y="865632"/>
                    <a:pt x="3380385" y="864210"/>
                    <a:pt x="3359658" y="861365"/>
                  </a:cubicBezTo>
                  <a:cubicBezTo>
                    <a:pt x="3338932" y="858520"/>
                    <a:pt x="3319425" y="851611"/>
                    <a:pt x="3301137" y="840639"/>
                  </a:cubicBezTo>
                  <a:cubicBezTo>
                    <a:pt x="3282849" y="829666"/>
                    <a:pt x="3267609" y="812800"/>
                    <a:pt x="3255417" y="790042"/>
                  </a:cubicBezTo>
                  <a:cubicBezTo>
                    <a:pt x="3243225" y="767283"/>
                    <a:pt x="3237129" y="735991"/>
                    <a:pt x="3237129" y="696163"/>
                  </a:cubicBezTo>
                  <a:lnTo>
                    <a:pt x="3237129" y="359664"/>
                  </a:lnTo>
                  <a:lnTo>
                    <a:pt x="3181046" y="359664"/>
                  </a:lnTo>
                  <a:cubicBezTo>
                    <a:pt x="3161538" y="359664"/>
                    <a:pt x="3145282" y="353162"/>
                    <a:pt x="3132278" y="340157"/>
                  </a:cubicBezTo>
                  <a:cubicBezTo>
                    <a:pt x="3119273" y="327152"/>
                    <a:pt x="3112770" y="310896"/>
                    <a:pt x="3112770" y="291389"/>
                  </a:cubicBezTo>
                  <a:cubicBezTo>
                    <a:pt x="3112770" y="272695"/>
                    <a:pt x="3119273" y="257048"/>
                    <a:pt x="3132278" y="244450"/>
                  </a:cubicBezTo>
                  <a:cubicBezTo>
                    <a:pt x="3145282" y="231851"/>
                    <a:pt x="3161538" y="225552"/>
                    <a:pt x="3181046" y="225552"/>
                  </a:cubicBezTo>
                  <a:lnTo>
                    <a:pt x="3237129" y="225552"/>
                  </a:lnTo>
                  <a:lnTo>
                    <a:pt x="3237129" y="147523"/>
                  </a:lnTo>
                  <a:cubicBezTo>
                    <a:pt x="3237129" y="126391"/>
                    <a:pt x="3244241" y="108712"/>
                    <a:pt x="3258465" y="94488"/>
                  </a:cubicBezTo>
                  <a:cubicBezTo>
                    <a:pt x="3272688" y="80264"/>
                    <a:pt x="3290367" y="73152"/>
                    <a:pt x="3311500" y="73152"/>
                  </a:cubicBezTo>
                  <a:close/>
                  <a:moveTo>
                    <a:pt x="318212" y="0"/>
                  </a:moveTo>
                  <a:cubicBezTo>
                    <a:pt x="371043" y="0"/>
                    <a:pt x="420015" y="7925"/>
                    <a:pt x="465125" y="23775"/>
                  </a:cubicBezTo>
                  <a:cubicBezTo>
                    <a:pt x="510236" y="39624"/>
                    <a:pt x="547015" y="59741"/>
                    <a:pt x="575463" y="84125"/>
                  </a:cubicBezTo>
                  <a:cubicBezTo>
                    <a:pt x="599034" y="102819"/>
                    <a:pt x="610819" y="124358"/>
                    <a:pt x="610819" y="148743"/>
                  </a:cubicBezTo>
                  <a:cubicBezTo>
                    <a:pt x="610819" y="166624"/>
                    <a:pt x="603911" y="182880"/>
                    <a:pt x="590093" y="197511"/>
                  </a:cubicBezTo>
                  <a:cubicBezTo>
                    <a:pt x="576276" y="212141"/>
                    <a:pt x="560019" y="219456"/>
                    <a:pt x="541325" y="219456"/>
                  </a:cubicBezTo>
                  <a:cubicBezTo>
                    <a:pt x="529133" y="219456"/>
                    <a:pt x="518160" y="215798"/>
                    <a:pt x="508407" y="208483"/>
                  </a:cubicBezTo>
                  <a:cubicBezTo>
                    <a:pt x="495402" y="197104"/>
                    <a:pt x="477927" y="186335"/>
                    <a:pt x="455981" y="176175"/>
                  </a:cubicBezTo>
                  <a:cubicBezTo>
                    <a:pt x="434035" y="166015"/>
                    <a:pt x="410871" y="157480"/>
                    <a:pt x="386487" y="150571"/>
                  </a:cubicBezTo>
                  <a:cubicBezTo>
                    <a:pt x="362103" y="143663"/>
                    <a:pt x="339344" y="140208"/>
                    <a:pt x="318212" y="140208"/>
                  </a:cubicBezTo>
                  <a:cubicBezTo>
                    <a:pt x="283261" y="140208"/>
                    <a:pt x="253797" y="144679"/>
                    <a:pt x="229819" y="153619"/>
                  </a:cubicBezTo>
                  <a:cubicBezTo>
                    <a:pt x="205842" y="162560"/>
                    <a:pt x="187757" y="174752"/>
                    <a:pt x="175565" y="190195"/>
                  </a:cubicBezTo>
                  <a:cubicBezTo>
                    <a:pt x="163373" y="205639"/>
                    <a:pt x="157277" y="223520"/>
                    <a:pt x="157277" y="243840"/>
                  </a:cubicBezTo>
                  <a:cubicBezTo>
                    <a:pt x="157277" y="268224"/>
                    <a:pt x="164389" y="288341"/>
                    <a:pt x="178613" y="304191"/>
                  </a:cubicBezTo>
                  <a:cubicBezTo>
                    <a:pt x="192837" y="320040"/>
                    <a:pt x="213360" y="332639"/>
                    <a:pt x="240183" y="341986"/>
                  </a:cubicBezTo>
                  <a:cubicBezTo>
                    <a:pt x="267005" y="351333"/>
                    <a:pt x="299111" y="359664"/>
                    <a:pt x="336500" y="366979"/>
                  </a:cubicBezTo>
                  <a:cubicBezTo>
                    <a:pt x="385267" y="375920"/>
                    <a:pt x="428143" y="386487"/>
                    <a:pt x="465125" y="398679"/>
                  </a:cubicBezTo>
                  <a:cubicBezTo>
                    <a:pt x="502107" y="410871"/>
                    <a:pt x="532791" y="426517"/>
                    <a:pt x="557175" y="445618"/>
                  </a:cubicBezTo>
                  <a:cubicBezTo>
                    <a:pt x="581559" y="464719"/>
                    <a:pt x="599847" y="488696"/>
                    <a:pt x="612039" y="517551"/>
                  </a:cubicBezTo>
                  <a:cubicBezTo>
                    <a:pt x="624231" y="546405"/>
                    <a:pt x="630327" y="581559"/>
                    <a:pt x="630327" y="623011"/>
                  </a:cubicBezTo>
                  <a:cubicBezTo>
                    <a:pt x="630327" y="675843"/>
                    <a:pt x="615696" y="721360"/>
                    <a:pt x="586435" y="759562"/>
                  </a:cubicBezTo>
                  <a:cubicBezTo>
                    <a:pt x="557175" y="797763"/>
                    <a:pt x="518770" y="827024"/>
                    <a:pt x="471221" y="847344"/>
                  </a:cubicBezTo>
                  <a:cubicBezTo>
                    <a:pt x="423672" y="867664"/>
                    <a:pt x="372263" y="877824"/>
                    <a:pt x="316992" y="877824"/>
                  </a:cubicBezTo>
                  <a:cubicBezTo>
                    <a:pt x="260096" y="877824"/>
                    <a:pt x="208890" y="870712"/>
                    <a:pt x="163373" y="856488"/>
                  </a:cubicBezTo>
                  <a:cubicBezTo>
                    <a:pt x="117856" y="842264"/>
                    <a:pt x="74371" y="817271"/>
                    <a:pt x="32919" y="781507"/>
                  </a:cubicBezTo>
                  <a:cubicBezTo>
                    <a:pt x="22352" y="772567"/>
                    <a:pt x="14224" y="762407"/>
                    <a:pt x="8535" y="751027"/>
                  </a:cubicBezTo>
                  <a:cubicBezTo>
                    <a:pt x="2845" y="739648"/>
                    <a:pt x="0" y="728269"/>
                    <a:pt x="0" y="716890"/>
                  </a:cubicBezTo>
                  <a:cubicBezTo>
                    <a:pt x="0" y="698195"/>
                    <a:pt x="6706" y="681736"/>
                    <a:pt x="20117" y="667512"/>
                  </a:cubicBezTo>
                  <a:cubicBezTo>
                    <a:pt x="33528" y="653288"/>
                    <a:pt x="50394" y="646176"/>
                    <a:pt x="70714" y="646176"/>
                  </a:cubicBezTo>
                  <a:cubicBezTo>
                    <a:pt x="86157" y="646176"/>
                    <a:pt x="99975" y="651053"/>
                    <a:pt x="112167" y="660807"/>
                  </a:cubicBezTo>
                  <a:cubicBezTo>
                    <a:pt x="143053" y="686003"/>
                    <a:pt x="173736" y="705104"/>
                    <a:pt x="204216" y="718109"/>
                  </a:cubicBezTo>
                  <a:cubicBezTo>
                    <a:pt x="234696" y="731114"/>
                    <a:pt x="272288" y="737616"/>
                    <a:pt x="316992" y="737616"/>
                  </a:cubicBezTo>
                  <a:cubicBezTo>
                    <a:pt x="347066" y="737616"/>
                    <a:pt x="374701" y="732943"/>
                    <a:pt x="399898" y="723595"/>
                  </a:cubicBezTo>
                  <a:cubicBezTo>
                    <a:pt x="425095" y="714248"/>
                    <a:pt x="445415" y="701650"/>
                    <a:pt x="460858" y="685800"/>
                  </a:cubicBezTo>
                  <a:cubicBezTo>
                    <a:pt x="476301" y="669951"/>
                    <a:pt x="484023" y="651866"/>
                    <a:pt x="484023" y="631546"/>
                  </a:cubicBezTo>
                  <a:cubicBezTo>
                    <a:pt x="484023" y="607162"/>
                    <a:pt x="476708" y="586435"/>
                    <a:pt x="462077" y="569367"/>
                  </a:cubicBezTo>
                  <a:cubicBezTo>
                    <a:pt x="447447" y="552298"/>
                    <a:pt x="425095" y="537871"/>
                    <a:pt x="395021" y="526085"/>
                  </a:cubicBezTo>
                  <a:cubicBezTo>
                    <a:pt x="364947" y="514299"/>
                    <a:pt x="326746" y="505155"/>
                    <a:pt x="280416" y="498653"/>
                  </a:cubicBezTo>
                  <a:cubicBezTo>
                    <a:pt x="236525" y="492151"/>
                    <a:pt x="197917" y="482194"/>
                    <a:pt x="164592" y="468783"/>
                  </a:cubicBezTo>
                  <a:cubicBezTo>
                    <a:pt x="131267" y="455371"/>
                    <a:pt x="103429" y="438303"/>
                    <a:pt x="81077" y="417576"/>
                  </a:cubicBezTo>
                  <a:cubicBezTo>
                    <a:pt x="58725" y="396850"/>
                    <a:pt x="41859" y="372466"/>
                    <a:pt x="30480" y="344424"/>
                  </a:cubicBezTo>
                  <a:cubicBezTo>
                    <a:pt x="19101" y="316383"/>
                    <a:pt x="13411" y="284887"/>
                    <a:pt x="13411" y="249936"/>
                  </a:cubicBezTo>
                  <a:cubicBezTo>
                    <a:pt x="13411" y="197104"/>
                    <a:pt x="27026" y="151994"/>
                    <a:pt x="54255" y="114605"/>
                  </a:cubicBezTo>
                  <a:cubicBezTo>
                    <a:pt x="81484" y="77216"/>
                    <a:pt x="118263" y="48768"/>
                    <a:pt x="164592" y="29261"/>
                  </a:cubicBezTo>
                  <a:cubicBezTo>
                    <a:pt x="210922" y="9754"/>
                    <a:pt x="262128" y="0"/>
                    <a:pt x="318212" y="0"/>
                  </a:cubicBezTo>
                  <a:close/>
                </a:path>
              </a:pathLst>
            </a:custGeom>
            <a:solidFill>
              <a:srgbClr val="FF427D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CL" dirty="0"/>
            </a:p>
          </p:txBody>
        </p:sp>
      </p:grpSp>
    </p:spTree>
    <p:extLst>
      <p:ext uri="{BB962C8B-B14F-4D97-AF65-F5344CB8AC3E}">
        <p14:creationId xmlns:p14="http://schemas.microsoft.com/office/powerpoint/2010/main" val="361576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2B4791-86D3-3EEF-6668-638949C2B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0AA16B6E-404D-7126-ABBC-E16477D978C1}"/>
              </a:ext>
            </a:extLst>
          </p:cNvPr>
          <p:cNvGrpSpPr/>
          <p:nvPr/>
        </p:nvGrpSpPr>
        <p:grpSpPr>
          <a:xfrm>
            <a:off x="1564419" y="2474106"/>
            <a:ext cx="1561958" cy="1763389"/>
            <a:chOff x="1564419" y="2474106"/>
            <a:chExt cx="1561958" cy="1763389"/>
          </a:xfrm>
        </p:grpSpPr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DE594DA9-CC3F-057D-FE38-02077F024CA4}"/>
                </a:ext>
              </a:extLst>
            </p:cNvPr>
            <p:cNvSpPr/>
            <p:nvPr/>
          </p:nvSpPr>
          <p:spPr>
            <a:xfrm>
              <a:off x="1564419" y="3085982"/>
              <a:ext cx="1561958" cy="1151513"/>
            </a:xfrm>
            <a:custGeom>
              <a:avLst/>
              <a:gdLst>
                <a:gd name="connsiteX0" fmla="*/ 0 w 3023855"/>
                <a:gd name="connsiteY0" fmla="*/ 0 h 2229259"/>
                <a:gd name="connsiteX1" fmla="*/ 3023855 w 3023855"/>
                <a:gd name="connsiteY1" fmla="*/ 0 h 2229259"/>
                <a:gd name="connsiteX2" fmla="*/ 3023855 w 3023855"/>
                <a:gd name="connsiteY2" fmla="*/ 1725273 h 2229259"/>
                <a:gd name="connsiteX3" fmla="*/ 2519869 w 3023855"/>
                <a:gd name="connsiteY3" fmla="*/ 2229259 h 2229259"/>
                <a:gd name="connsiteX4" fmla="*/ 503986 w 3023855"/>
                <a:gd name="connsiteY4" fmla="*/ 2229259 h 2229259"/>
                <a:gd name="connsiteX5" fmla="*/ 0 w 3023855"/>
                <a:gd name="connsiteY5" fmla="*/ 1725273 h 2229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3855" h="2229259">
                  <a:moveTo>
                    <a:pt x="0" y="0"/>
                  </a:moveTo>
                  <a:lnTo>
                    <a:pt x="3023855" y="0"/>
                  </a:lnTo>
                  <a:lnTo>
                    <a:pt x="3023855" y="1725273"/>
                  </a:lnTo>
                  <a:cubicBezTo>
                    <a:pt x="3023855" y="2003617"/>
                    <a:pt x="2798213" y="2229259"/>
                    <a:pt x="2519869" y="2229259"/>
                  </a:cubicBezTo>
                  <a:lnTo>
                    <a:pt x="503986" y="2229259"/>
                  </a:lnTo>
                  <a:cubicBezTo>
                    <a:pt x="225642" y="2229259"/>
                    <a:pt x="0" y="2003617"/>
                    <a:pt x="0" y="17252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CL"/>
            </a:p>
          </p:txBody>
        </p:sp>
        <p:sp>
          <p:nvSpPr>
            <p:cNvPr id="19" name="Forma libre 18">
              <a:extLst>
                <a:ext uri="{FF2B5EF4-FFF2-40B4-BE49-F238E27FC236}">
                  <a16:creationId xmlns:a16="http://schemas.microsoft.com/office/drawing/2014/main" id="{5FF4E861-91F3-E306-5FAF-496BAA94D512}"/>
                </a:ext>
              </a:extLst>
            </p:cNvPr>
            <p:cNvSpPr/>
            <p:nvPr/>
          </p:nvSpPr>
          <p:spPr>
            <a:xfrm>
              <a:off x="1564419" y="2675537"/>
              <a:ext cx="1561958" cy="410445"/>
            </a:xfrm>
            <a:custGeom>
              <a:avLst/>
              <a:gdLst>
                <a:gd name="connsiteX0" fmla="*/ 503986 w 3023855"/>
                <a:gd name="connsiteY0" fmla="*/ 0 h 794596"/>
                <a:gd name="connsiteX1" fmla="*/ 546696 w 3023855"/>
                <a:gd name="connsiteY1" fmla="*/ 0 h 794596"/>
                <a:gd name="connsiteX2" fmla="*/ 546696 w 3023855"/>
                <a:gd name="connsiteY2" fmla="*/ 130631 h 794596"/>
                <a:gd name="connsiteX3" fmla="*/ 702995 w 3023855"/>
                <a:gd name="connsiteY3" fmla="*/ 286930 h 794596"/>
                <a:gd name="connsiteX4" fmla="*/ 702994 w 3023855"/>
                <a:gd name="connsiteY4" fmla="*/ 286931 h 794596"/>
                <a:gd name="connsiteX5" fmla="*/ 859293 w 3023855"/>
                <a:gd name="connsiteY5" fmla="*/ 130632 h 794596"/>
                <a:gd name="connsiteX6" fmla="*/ 859293 w 3023855"/>
                <a:gd name="connsiteY6" fmla="*/ 0 h 794596"/>
                <a:gd name="connsiteX7" fmla="*/ 2158286 w 3023855"/>
                <a:gd name="connsiteY7" fmla="*/ 0 h 794596"/>
                <a:gd name="connsiteX8" fmla="*/ 2158286 w 3023855"/>
                <a:gd name="connsiteY8" fmla="*/ 130631 h 794596"/>
                <a:gd name="connsiteX9" fmla="*/ 2314585 w 3023855"/>
                <a:gd name="connsiteY9" fmla="*/ 286930 h 794596"/>
                <a:gd name="connsiteX10" fmla="*/ 2314584 w 3023855"/>
                <a:gd name="connsiteY10" fmla="*/ 286931 h 794596"/>
                <a:gd name="connsiteX11" fmla="*/ 2470883 w 3023855"/>
                <a:gd name="connsiteY11" fmla="*/ 130632 h 794596"/>
                <a:gd name="connsiteX12" fmla="*/ 2470883 w 3023855"/>
                <a:gd name="connsiteY12" fmla="*/ 0 h 794596"/>
                <a:gd name="connsiteX13" fmla="*/ 2519869 w 3023855"/>
                <a:gd name="connsiteY13" fmla="*/ 0 h 794596"/>
                <a:gd name="connsiteX14" fmla="*/ 3023855 w 3023855"/>
                <a:gd name="connsiteY14" fmla="*/ 503986 h 794596"/>
                <a:gd name="connsiteX15" fmla="*/ 3023855 w 3023855"/>
                <a:gd name="connsiteY15" fmla="*/ 794596 h 794596"/>
                <a:gd name="connsiteX16" fmla="*/ 0 w 3023855"/>
                <a:gd name="connsiteY16" fmla="*/ 794596 h 794596"/>
                <a:gd name="connsiteX17" fmla="*/ 0 w 3023855"/>
                <a:gd name="connsiteY17" fmla="*/ 503986 h 794596"/>
                <a:gd name="connsiteX18" fmla="*/ 503986 w 3023855"/>
                <a:gd name="connsiteY18" fmla="*/ 0 h 794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23855" h="794596">
                  <a:moveTo>
                    <a:pt x="503986" y="0"/>
                  </a:moveTo>
                  <a:lnTo>
                    <a:pt x="546696" y="0"/>
                  </a:lnTo>
                  <a:lnTo>
                    <a:pt x="546696" y="130631"/>
                  </a:lnTo>
                  <a:cubicBezTo>
                    <a:pt x="546696" y="216953"/>
                    <a:pt x="616673" y="286930"/>
                    <a:pt x="702995" y="286930"/>
                  </a:cubicBezTo>
                  <a:lnTo>
                    <a:pt x="702994" y="286931"/>
                  </a:lnTo>
                  <a:cubicBezTo>
                    <a:pt x="789316" y="286931"/>
                    <a:pt x="859293" y="216954"/>
                    <a:pt x="859293" y="130632"/>
                  </a:cubicBezTo>
                  <a:lnTo>
                    <a:pt x="859293" y="0"/>
                  </a:lnTo>
                  <a:lnTo>
                    <a:pt x="2158286" y="0"/>
                  </a:lnTo>
                  <a:lnTo>
                    <a:pt x="2158286" y="130631"/>
                  </a:lnTo>
                  <a:cubicBezTo>
                    <a:pt x="2158286" y="216953"/>
                    <a:pt x="2228263" y="286930"/>
                    <a:pt x="2314585" y="286930"/>
                  </a:cubicBezTo>
                  <a:lnTo>
                    <a:pt x="2314584" y="286931"/>
                  </a:lnTo>
                  <a:cubicBezTo>
                    <a:pt x="2400906" y="286931"/>
                    <a:pt x="2470883" y="216954"/>
                    <a:pt x="2470883" y="130632"/>
                  </a:cubicBezTo>
                  <a:lnTo>
                    <a:pt x="2470883" y="0"/>
                  </a:lnTo>
                  <a:lnTo>
                    <a:pt x="2519869" y="0"/>
                  </a:lnTo>
                  <a:cubicBezTo>
                    <a:pt x="2798213" y="0"/>
                    <a:pt x="3023855" y="225642"/>
                    <a:pt x="3023855" y="503986"/>
                  </a:cubicBezTo>
                  <a:lnTo>
                    <a:pt x="3023855" y="794596"/>
                  </a:lnTo>
                  <a:lnTo>
                    <a:pt x="0" y="794596"/>
                  </a:lnTo>
                  <a:lnTo>
                    <a:pt x="0" y="503986"/>
                  </a:lnTo>
                  <a:cubicBezTo>
                    <a:pt x="0" y="225642"/>
                    <a:pt x="225642" y="0"/>
                    <a:pt x="503986" y="0"/>
                  </a:cubicBezTo>
                  <a:close/>
                </a:path>
              </a:pathLst>
            </a:custGeom>
            <a:solidFill>
              <a:srgbClr val="FF4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CL"/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3BBCFB33-3467-F1AF-DC14-BC4DE09CE0C5}"/>
                </a:ext>
              </a:extLst>
            </p:cNvPr>
            <p:cNvSpPr/>
            <p:nvPr/>
          </p:nvSpPr>
          <p:spPr>
            <a:xfrm>
              <a:off x="1846812" y="2474106"/>
              <a:ext cx="993930" cy="349644"/>
            </a:xfrm>
            <a:custGeom>
              <a:avLst/>
              <a:gdLst>
                <a:gd name="connsiteX0" fmla="*/ 1611590 w 1924188"/>
                <a:gd name="connsiteY0" fmla="*/ 389959 h 676890"/>
                <a:gd name="connsiteX1" fmla="*/ 1924187 w 1924188"/>
                <a:gd name="connsiteY1" fmla="*/ 389959 h 676890"/>
                <a:gd name="connsiteX2" fmla="*/ 1924187 w 1924188"/>
                <a:gd name="connsiteY2" fmla="*/ 520591 h 676890"/>
                <a:gd name="connsiteX3" fmla="*/ 1767888 w 1924188"/>
                <a:gd name="connsiteY3" fmla="*/ 676890 h 676890"/>
                <a:gd name="connsiteX4" fmla="*/ 1767889 w 1924188"/>
                <a:gd name="connsiteY4" fmla="*/ 676889 h 676890"/>
                <a:gd name="connsiteX5" fmla="*/ 1611590 w 1924188"/>
                <a:gd name="connsiteY5" fmla="*/ 520590 h 676890"/>
                <a:gd name="connsiteX6" fmla="*/ 0 w 1924188"/>
                <a:gd name="connsiteY6" fmla="*/ 389959 h 676890"/>
                <a:gd name="connsiteX7" fmla="*/ 312597 w 1924188"/>
                <a:gd name="connsiteY7" fmla="*/ 389959 h 676890"/>
                <a:gd name="connsiteX8" fmla="*/ 312597 w 1924188"/>
                <a:gd name="connsiteY8" fmla="*/ 520591 h 676890"/>
                <a:gd name="connsiteX9" fmla="*/ 156298 w 1924188"/>
                <a:gd name="connsiteY9" fmla="*/ 676890 h 676890"/>
                <a:gd name="connsiteX10" fmla="*/ 156299 w 1924188"/>
                <a:gd name="connsiteY10" fmla="*/ 676889 h 676890"/>
                <a:gd name="connsiteX11" fmla="*/ 0 w 1924188"/>
                <a:gd name="connsiteY11" fmla="*/ 520590 h 676890"/>
                <a:gd name="connsiteX12" fmla="*/ 1767889 w 1924188"/>
                <a:gd name="connsiteY12" fmla="*/ 0 h 676890"/>
                <a:gd name="connsiteX13" fmla="*/ 1924188 w 1924188"/>
                <a:gd name="connsiteY13" fmla="*/ 156299 h 676890"/>
                <a:gd name="connsiteX14" fmla="*/ 1924187 w 1924188"/>
                <a:gd name="connsiteY14" fmla="*/ 389958 h 676890"/>
                <a:gd name="connsiteX15" fmla="*/ 1611590 w 1924188"/>
                <a:gd name="connsiteY15" fmla="*/ 389958 h 676890"/>
                <a:gd name="connsiteX16" fmla="*/ 1611590 w 1924188"/>
                <a:gd name="connsiteY16" fmla="*/ 156299 h 676890"/>
                <a:gd name="connsiteX17" fmla="*/ 1767889 w 1924188"/>
                <a:gd name="connsiteY17" fmla="*/ 0 h 676890"/>
                <a:gd name="connsiteX18" fmla="*/ 156299 w 1924188"/>
                <a:gd name="connsiteY18" fmla="*/ 0 h 676890"/>
                <a:gd name="connsiteX19" fmla="*/ 312598 w 1924188"/>
                <a:gd name="connsiteY19" fmla="*/ 156299 h 676890"/>
                <a:gd name="connsiteX20" fmla="*/ 312597 w 1924188"/>
                <a:gd name="connsiteY20" fmla="*/ 389958 h 676890"/>
                <a:gd name="connsiteX21" fmla="*/ 0 w 1924188"/>
                <a:gd name="connsiteY21" fmla="*/ 389958 h 676890"/>
                <a:gd name="connsiteX22" fmla="*/ 0 w 1924188"/>
                <a:gd name="connsiteY22" fmla="*/ 156299 h 676890"/>
                <a:gd name="connsiteX23" fmla="*/ 156299 w 1924188"/>
                <a:gd name="connsiteY23" fmla="*/ 0 h 67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924188" h="676890">
                  <a:moveTo>
                    <a:pt x="1611590" y="389959"/>
                  </a:moveTo>
                  <a:lnTo>
                    <a:pt x="1924187" y="389959"/>
                  </a:lnTo>
                  <a:lnTo>
                    <a:pt x="1924187" y="520591"/>
                  </a:lnTo>
                  <a:cubicBezTo>
                    <a:pt x="1924187" y="606913"/>
                    <a:pt x="1854210" y="676890"/>
                    <a:pt x="1767888" y="676890"/>
                  </a:cubicBezTo>
                  <a:lnTo>
                    <a:pt x="1767889" y="676889"/>
                  </a:lnTo>
                  <a:cubicBezTo>
                    <a:pt x="1681567" y="676889"/>
                    <a:pt x="1611590" y="606912"/>
                    <a:pt x="1611590" y="520590"/>
                  </a:cubicBezTo>
                  <a:close/>
                  <a:moveTo>
                    <a:pt x="0" y="389959"/>
                  </a:moveTo>
                  <a:lnTo>
                    <a:pt x="312597" y="389959"/>
                  </a:lnTo>
                  <a:lnTo>
                    <a:pt x="312597" y="520591"/>
                  </a:lnTo>
                  <a:cubicBezTo>
                    <a:pt x="312597" y="606913"/>
                    <a:pt x="242620" y="676890"/>
                    <a:pt x="156298" y="676890"/>
                  </a:cubicBezTo>
                  <a:lnTo>
                    <a:pt x="156299" y="676889"/>
                  </a:lnTo>
                  <a:cubicBezTo>
                    <a:pt x="69977" y="676889"/>
                    <a:pt x="0" y="606912"/>
                    <a:pt x="0" y="520590"/>
                  </a:cubicBezTo>
                  <a:close/>
                  <a:moveTo>
                    <a:pt x="1767889" y="0"/>
                  </a:moveTo>
                  <a:cubicBezTo>
                    <a:pt x="1854211" y="0"/>
                    <a:pt x="1924188" y="69977"/>
                    <a:pt x="1924188" y="156299"/>
                  </a:cubicBezTo>
                  <a:lnTo>
                    <a:pt x="1924187" y="389958"/>
                  </a:lnTo>
                  <a:lnTo>
                    <a:pt x="1611590" y="389958"/>
                  </a:lnTo>
                  <a:lnTo>
                    <a:pt x="1611590" y="156299"/>
                  </a:lnTo>
                  <a:cubicBezTo>
                    <a:pt x="1611590" y="69977"/>
                    <a:pt x="1681567" y="0"/>
                    <a:pt x="1767889" y="0"/>
                  </a:cubicBezTo>
                  <a:close/>
                  <a:moveTo>
                    <a:pt x="156299" y="0"/>
                  </a:moveTo>
                  <a:cubicBezTo>
                    <a:pt x="242621" y="0"/>
                    <a:pt x="312598" y="69977"/>
                    <a:pt x="312598" y="156299"/>
                  </a:cubicBezTo>
                  <a:lnTo>
                    <a:pt x="312597" y="389958"/>
                  </a:lnTo>
                  <a:lnTo>
                    <a:pt x="0" y="389958"/>
                  </a:lnTo>
                  <a:lnTo>
                    <a:pt x="0" y="156299"/>
                  </a:lnTo>
                  <a:cubicBezTo>
                    <a:pt x="0" y="69977"/>
                    <a:pt x="69977" y="0"/>
                    <a:pt x="15629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CL"/>
            </a:p>
          </p:txBody>
        </p:sp>
      </p:grpSp>
      <p:sp>
        <p:nvSpPr>
          <p:cNvPr id="3081" name="CuadroTexto 3080">
            <a:extLst>
              <a:ext uri="{FF2B5EF4-FFF2-40B4-BE49-F238E27FC236}">
                <a16:creationId xmlns:a16="http://schemas.microsoft.com/office/drawing/2014/main" id="{FBFC3DF2-0F5B-B22F-926C-E8E16E9B0676}"/>
              </a:ext>
            </a:extLst>
          </p:cNvPr>
          <p:cNvSpPr txBox="1"/>
          <p:nvPr/>
        </p:nvSpPr>
        <p:spPr>
          <a:xfrm>
            <a:off x="7142276" y="3085982"/>
            <a:ext cx="3777768" cy="865632"/>
          </a:xfrm>
          <a:custGeom>
            <a:avLst/>
            <a:gdLst>
              <a:gd name="connsiteX0" fmla="*/ 1632737 w 3777768"/>
              <a:gd name="connsiteY0" fmla="*/ 323088 h 865632"/>
              <a:gd name="connsiteX1" fmla="*/ 1564462 w 3777768"/>
              <a:gd name="connsiteY1" fmla="*/ 332842 h 865632"/>
              <a:gd name="connsiteX2" fmla="*/ 1509598 w 3777768"/>
              <a:gd name="connsiteY2" fmla="*/ 365760 h 865632"/>
              <a:gd name="connsiteX3" fmla="*/ 1473023 w 3777768"/>
              <a:gd name="connsiteY3" fmla="*/ 427939 h 865632"/>
              <a:gd name="connsiteX4" fmla="*/ 1467155 w 3777768"/>
              <a:gd name="connsiteY4" fmla="*/ 448742 h 865632"/>
              <a:gd name="connsiteX5" fmla="*/ 1465859 w 3777768"/>
              <a:gd name="connsiteY5" fmla="*/ 455981 h 865632"/>
              <a:gd name="connsiteX6" fmla="*/ 1785137 w 3777768"/>
              <a:gd name="connsiteY6" fmla="*/ 455981 h 865632"/>
              <a:gd name="connsiteX7" fmla="*/ 1785137 w 3777768"/>
              <a:gd name="connsiteY7" fmla="*/ 447447 h 865632"/>
              <a:gd name="connsiteX8" fmla="*/ 1760144 w 3777768"/>
              <a:gd name="connsiteY8" fmla="*/ 384048 h 865632"/>
              <a:gd name="connsiteX9" fmla="*/ 1704061 w 3777768"/>
              <a:gd name="connsiteY9" fmla="*/ 339547 h 865632"/>
              <a:gd name="connsiteX10" fmla="*/ 1632737 w 3777768"/>
              <a:gd name="connsiteY10" fmla="*/ 323088 h 865632"/>
              <a:gd name="connsiteX11" fmla="*/ 693344 w 3777768"/>
              <a:gd name="connsiteY11" fmla="*/ 201168 h 865632"/>
              <a:gd name="connsiteX12" fmla="*/ 736016 w 3777768"/>
              <a:gd name="connsiteY12" fmla="*/ 212751 h 865632"/>
              <a:gd name="connsiteX13" fmla="*/ 765277 w 3777768"/>
              <a:gd name="connsiteY13" fmla="*/ 247498 h 865632"/>
              <a:gd name="connsiteX14" fmla="*/ 933705 w 3777768"/>
              <a:gd name="connsiteY14" fmla="*/ 632476 h 865632"/>
              <a:gd name="connsiteX15" fmla="*/ 1100557 w 3777768"/>
              <a:gd name="connsiteY15" fmla="*/ 248717 h 865632"/>
              <a:gd name="connsiteX16" fmla="*/ 1165175 w 3777768"/>
              <a:gd name="connsiteY16" fmla="*/ 202387 h 865632"/>
              <a:gd name="connsiteX17" fmla="*/ 1214552 w 3777768"/>
              <a:gd name="connsiteY17" fmla="*/ 221285 h 865632"/>
              <a:gd name="connsiteX18" fmla="*/ 1233450 w 3777768"/>
              <a:gd name="connsiteY18" fmla="*/ 268224 h 865632"/>
              <a:gd name="connsiteX19" fmla="*/ 1230401 w 3777768"/>
              <a:gd name="connsiteY19" fmla="*/ 286512 h 865632"/>
              <a:gd name="connsiteX20" fmla="*/ 1223696 w 3777768"/>
              <a:gd name="connsiteY20" fmla="*/ 304800 h 865632"/>
              <a:gd name="connsiteX21" fmla="*/ 995706 w 3777768"/>
              <a:gd name="connsiteY21" fmla="*/ 807111 h 865632"/>
              <a:gd name="connsiteX22" fmla="*/ 933527 w 3777768"/>
              <a:gd name="connsiteY22" fmla="*/ 853440 h 865632"/>
              <a:gd name="connsiteX23" fmla="*/ 889026 w 3777768"/>
              <a:gd name="connsiteY23" fmla="*/ 844906 h 865632"/>
              <a:gd name="connsiteX24" fmla="*/ 856717 w 3777768"/>
              <a:gd name="connsiteY24" fmla="*/ 807111 h 865632"/>
              <a:gd name="connsiteX25" fmla="*/ 629946 w 3777768"/>
              <a:gd name="connsiteY25" fmla="*/ 304800 h 865632"/>
              <a:gd name="connsiteX26" fmla="*/ 624459 w 3777768"/>
              <a:gd name="connsiteY26" fmla="*/ 288951 h 865632"/>
              <a:gd name="connsiteX27" fmla="*/ 621411 w 3777768"/>
              <a:gd name="connsiteY27" fmla="*/ 265786 h 865632"/>
              <a:gd name="connsiteX28" fmla="*/ 640919 w 3777768"/>
              <a:gd name="connsiteY28" fmla="*/ 222504 h 865632"/>
              <a:gd name="connsiteX29" fmla="*/ 693344 w 3777768"/>
              <a:gd name="connsiteY29" fmla="*/ 201168 h 865632"/>
              <a:gd name="connsiteX30" fmla="*/ 3525393 w 3777768"/>
              <a:gd name="connsiteY30" fmla="*/ 188976 h 865632"/>
              <a:gd name="connsiteX31" fmla="*/ 3604641 w 3777768"/>
              <a:gd name="connsiteY31" fmla="*/ 198120 h 865632"/>
              <a:gd name="connsiteX32" fmla="*/ 3683889 w 3777768"/>
              <a:gd name="connsiteY32" fmla="*/ 227381 h 865632"/>
              <a:gd name="connsiteX33" fmla="*/ 3747287 w 3777768"/>
              <a:gd name="connsiteY33" fmla="*/ 280416 h 865632"/>
              <a:gd name="connsiteX34" fmla="*/ 3763137 w 3777768"/>
              <a:gd name="connsiteY34" fmla="*/ 324307 h 865632"/>
              <a:gd name="connsiteX35" fmla="*/ 3739973 w 3777768"/>
              <a:gd name="connsiteY35" fmla="*/ 370637 h 865632"/>
              <a:gd name="connsiteX36" fmla="*/ 3697300 w 3777768"/>
              <a:gd name="connsiteY36" fmla="*/ 383439 h 865632"/>
              <a:gd name="connsiteX37" fmla="*/ 3657067 w 3777768"/>
              <a:gd name="connsiteY37" fmla="*/ 366979 h 865632"/>
              <a:gd name="connsiteX38" fmla="*/ 3601593 w 3777768"/>
              <a:gd name="connsiteY38" fmla="*/ 324307 h 865632"/>
              <a:gd name="connsiteX39" fmla="*/ 3521735 w 3777768"/>
              <a:gd name="connsiteY39" fmla="*/ 308458 h 865632"/>
              <a:gd name="connsiteX40" fmla="*/ 3482111 w 3777768"/>
              <a:gd name="connsiteY40" fmla="*/ 312725 h 865632"/>
              <a:gd name="connsiteX41" fmla="*/ 3444926 w 3777768"/>
              <a:gd name="connsiteY41" fmla="*/ 331013 h 865632"/>
              <a:gd name="connsiteX42" fmla="*/ 3429077 w 3777768"/>
              <a:gd name="connsiteY42" fmla="*/ 375514 h 865632"/>
              <a:gd name="connsiteX43" fmla="*/ 3447364 w 3777768"/>
              <a:gd name="connsiteY43" fmla="*/ 420015 h 865632"/>
              <a:gd name="connsiteX44" fmla="*/ 3496742 w 3777768"/>
              <a:gd name="connsiteY44" fmla="*/ 446837 h 865632"/>
              <a:gd name="connsiteX45" fmla="*/ 3563189 w 3777768"/>
              <a:gd name="connsiteY45" fmla="*/ 466954 h 865632"/>
              <a:gd name="connsiteX46" fmla="*/ 3637559 w 3777768"/>
              <a:gd name="connsiteY46" fmla="*/ 490119 h 865632"/>
              <a:gd name="connsiteX47" fmla="*/ 3707054 w 3777768"/>
              <a:gd name="connsiteY47" fmla="*/ 525475 h 865632"/>
              <a:gd name="connsiteX48" fmla="*/ 3758261 w 3777768"/>
              <a:gd name="connsiteY48" fmla="*/ 582168 h 865632"/>
              <a:gd name="connsiteX49" fmla="*/ 3777768 w 3777768"/>
              <a:gd name="connsiteY49" fmla="*/ 670560 h 865632"/>
              <a:gd name="connsiteX50" fmla="*/ 3741191 w 3777768"/>
              <a:gd name="connsiteY50" fmla="*/ 776631 h 865632"/>
              <a:gd name="connsiteX51" fmla="*/ 3649752 w 3777768"/>
              <a:gd name="connsiteY51" fmla="*/ 843077 h 865632"/>
              <a:gd name="connsiteX52" fmla="*/ 3537585 w 3777768"/>
              <a:gd name="connsiteY52" fmla="*/ 865632 h 865632"/>
              <a:gd name="connsiteX53" fmla="*/ 3393719 w 3777768"/>
              <a:gd name="connsiteY53" fmla="*/ 840639 h 865632"/>
              <a:gd name="connsiteX54" fmla="*/ 3274238 w 3777768"/>
              <a:gd name="connsiteY54" fmla="*/ 752247 h 865632"/>
              <a:gd name="connsiteX55" fmla="*/ 3263265 w 3777768"/>
              <a:gd name="connsiteY55" fmla="*/ 708355 h 865632"/>
              <a:gd name="connsiteX56" fmla="*/ 3294964 w 3777768"/>
              <a:gd name="connsiteY56" fmla="*/ 662026 h 865632"/>
              <a:gd name="connsiteX57" fmla="*/ 3336417 w 3777768"/>
              <a:gd name="connsiteY57" fmla="*/ 651663 h 865632"/>
              <a:gd name="connsiteX58" fmla="*/ 3379089 w 3777768"/>
              <a:gd name="connsiteY58" fmla="*/ 674218 h 865632"/>
              <a:gd name="connsiteX59" fmla="*/ 3453461 w 3777768"/>
              <a:gd name="connsiteY59" fmla="*/ 729082 h 865632"/>
              <a:gd name="connsiteX60" fmla="*/ 3550996 w 3777768"/>
              <a:gd name="connsiteY60" fmla="*/ 748589 h 865632"/>
              <a:gd name="connsiteX61" fmla="*/ 3591229 w 3777768"/>
              <a:gd name="connsiteY61" fmla="*/ 743103 h 865632"/>
              <a:gd name="connsiteX62" fmla="*/ 3629635 w 3777768"/>
              <a:gd name="connsiteY62" fmla="*/ 723595 h 865632"/>
              <a:gd name="connsiteX63" fmla="*/ 3646094 w 3777768"/>
              <a:gd name="connsiteY63" fmla="*/ 676656 h 865632"/>
              <a:gd name="connsiteX64" fmla="*/ 3627806 w 3777768"/>
              <a:gd name="connsiteY64" fmla="*/ 633984 h 865632"/>
              <a:gd name="connsiteX65" fmla="*/ 3579647 w 3777768"/>
              <a:gd name="connsiteY65" fmla="*/ 607162 h 865632"/>
              <a:gd name="connsiteX66" fmla="*/ 3513201 w 3777768"/>
              <a:gd name="connsiteY66" fmla="*/ 586435 h 865632"/>
              <a:gd name="connsiteX67" fmla="*/ 3435781 w 3777768"/>
              <a:gd name="connsiteY67" fmla="*/ 562051 h 865632"/>
              <a:gd name="connsiteX68" fmla="*/ 3363239 w 3777768"/>
              <a:gd name="connsiteY68" fmla="*/ 527304 h 865632"/>
              <a:gd name="connsiteX69" fmla="*/ 3309595 w 3777768"/>
              <a:gd name="connsiteY69" fmla="*/ 470611 h 865632"/>
              <a:gd name="connsiteX70" fmla="*/ 3288869 w 3777768"/>
              <a:gd name="connsiteY70" fmla="*/ 381610 h 865632"/>
              <a:gd name="connsiteX71" fmla="*/ 3323006 w 3777768"/>
              <a:gd name="connsiteY71" fmla="*/ 277978 h 865632"/>
              <a:gd name="connsiteX72" fmla="*/ 3411397 w 3777768"/>
              <a:gd name="connsiteY72" fmla="*/ 212141 h 865632"/>
              <a:gd name="connsiteX73" fmla="*/ 3525393 w 3777768"/>
              <a:gd name="connsiteY73" fmla="*/ 188976 h 865632"/>
              <a:gd name="connsiteX74" fmla="*/ 2412949 w 3777768"/>
              <a:gd name="connsiteY74" fmla="*/ 188976 h 865632"/>
              <a:gd name="connsiteX75" fmla="*/ 2550109 w 3777768"/>
              <a:gd name="connsiteY75" fmla="*/ 226771 h 865632"/>
              <a:gd name="connsiteX76" fmla="*/ 2614727 w 3777768"/>
              <a:gd name="connsiteY76" fmla="*/ 327355 h 865632"/>
              <a:gd name="connsiteX77" fmla="*/ 2632405 w 3777768"/>
              <a:gd name="connsiteY77" fmla="*/ 466954 h 865632"/>
              <a:gd name="connsiteX78" fmla="*/ 2632405 w 3777768"/>
              <a:gd name="connsiteY78" fmla="*/ 779069 h 865632"/>
              <a:gd name="connsiteX79" fmla="*/ 2611679 w 3777768"/>
              <a:gd name="connsiteY79" fmla="*/ 832104 h 865632"/>
              <a:gd name="connsiteX80" fmla="*/ 2559253 w 3777768"/>
              <a:gd name="connsiteY80" fmla="*/ 853440 h 865632"/>
              <a:gd name="connsiteX81" fmla="*/ 2506828 w 3777768"/>
              <a:gd name="connsiteY81" fmla="*/ 832104 h 865632"/>
              <a:gd name="connsiteX82" fmla="*/ 2486101 w 3777768"/>
              <a:gd name="connsiteY82" fmla="*/ 779069 h 865632"/>
              <a:gd name="connsiteX83" fmla="*/ 2486101 w 3777768"/>
              <a:gd name="connsiteY83" fmla="*/ 466954 h 865632"/>
              <a:gd name="connsiteX84" fmla="*/ 2475738 w 3777768"/>
              <a:gd name="connsiteY84" fmla="*/ 394411 h 865632"/>
              <a:gd name="connsiteX85" fmla="*/ 2438553 w 3777768"/>
              <a:gd name="connsiteY85" fmla="*/ 342595 h 865632"/>
              <a:gd name="connsiteX86" fmla="*/ 2361743 w 3777768"/>
              <a:gd name="connsiteY86" fmla="*/ 323088 h 865632"/>
              <a:gd name="connsiteX87" fmla="*/ 2279447 w 3777768"/>
              <a:gd name="connsiteY87" fmla="*/ 342595 h 865632"/>
              <a:gd name="connsiteX88" fmla="*/ 2228241 w 3777768"/>
              <a:gd name="connsiteY88" fmla="*/ 394411 h 865632"/>
              <a:gd name="connsiteX89" fmla="*/ 2210563 w 3777768"/>
              <a:gd name="connsiteY89" fmla="*/ 466954 h 865632"/>
              <a:gd name="connsiteX90" fmla="*/ 2210563 w 3777768"/>
              <a:gd name="connsiteY90" fmla="*/ 779069 h 865632"/>
              <a:gd name="connsiteX91" fmla="*/ 2189835 w 3777768"/>
              <a:gd name="connsiteY91" fmla="*/ 832104 h 865632"/>
              <a:gd name="connsiteX92" fmla="*/ 2137411 w 3777768"/>
              <a:gd name="connsiteY92" fmla="*/ 853440 h 865632"/>
              <a:gd name="connsiteX93" fmla="*/ 2084985 w 3777768"/>
              <a:gd name="connsiteY93" fmla="*/ 832104 h 865632"/>
              <a:gd name="connsiteX94" fmla="*/ 2064258 w 3777768"/>
              <a:gd name="connsiteY94" fmla="*/ 779069 h 865632"/>
              <a:gd name="connsiteX95" fmla="*/ 2064258 w 3777768"/>
              <a:gd name="connsiteY95" fmla="*/ 275539 h 865632"/>
              <a:gd name="connsiteX96" fmla="*/ 2084985 w 3777768"/>
              <a:gd name="connsiteY96" fmla="*/ 222504 h 865632"/>
              <a:gd name="connsiteX97" fmla="*/ 2137411 w 3777768"/>
              <a:gd name="connsiteY97" fmla="*/ 201168 h 865632"/>
              <a:gd name="connsiteX98" fmla="*/ 2189835 w 3777768"/>
              <a:gd name="connsiteY98" fmla="*/ 222504 h 865632"/>
              <a:gd name="connsiteX99" fmla="*/ 2210563 w 3777768"/>
              <a:gd name="connsiteY99" fmla="*/ 275539 h 865632"/>
              <a:gd name="connsiteX100" fmla="*/ 2210563 w 3777768"/>
              <a:gd name="connsiteY100" fmla="*/ 298634 h 865632"/>
              <a:gd name="connsiteX101" fmla="*/ 2223973 w 3777768"/>
              <a:gd name="connsiteY101" fmla="*/ 279807 h 865632"/>
              <a:gd name="connsiteX102" fmla="*/ 2272741 w 3777768"/>
              <a:gd name="connsiteY102" fmla="*/ 235306 h 865632"/>
              <a:gd name="connsiteX103" fmla="*/ 2336139 w 3777768"/>
              <a:gd name="connsiteY103" fmla="*/ 201778 h 865632"/>
              <a:gd name="connsiteX104" fmla="*/ 2412949 w 3777768"/>
              <a:gd name="connsiteY104" fmla="*/ 188976 h 865632"/>
              <a:gd name="connsiteX105" fmla="*/ 1632737 w 3777768"/>
              <a:gd name="connsiteY105" fmla="*/ 188976 h 865632"/>
              <a:gd name="connsiteX106" fmla="*/ 1750391 w 3777768"/>
              <a:gd name="connsiteY106" fmla="*/ 214579 h 865632"/>
              <a:gd name="connsiteX107" fmla="*/ 1848536 w 3777768"/>
              <a:gd name="connsiteY107" fmla="*/ 284683 h 865632"/>
              <a:gd name="connsiteX108" fmla="*/ 1916202 w 3777768"/>
              <a:gd name="connsiteY108" fmla="*/ 387706 h 865632"/>
              <a:gd name="connsiteX109" fmla="*/ 1941195 w 3777768"/>
              <a:gd name="connsiteY109" fmla="*/ 512064 h 865632"/>
              <a:gd name="connsiteX110" fmla="*/ 1918030 w 3777768"/>
              <a:gd name="connsiteY110" fmla="*/ 559613 h 865632"/>
              <a:gd name="connsiteX111" fmla="*/ 1866824 w 3777768"/>
              <a:gd name="connsiteY111" fmla="*/ 577901 h 865632"/>
              <a:gd name="connsiteX112" fmla="*/ 1464775 w 3777768"/>
              <a:gd name="connsiteY112" fmla="*/ 577901 h 865632"/>
              <a:gd name="connsiteX113" fmla="*/ 1466469 w 3777768"/>
              <a:gd name="connsiteY113" fmla="*/ 587502 h 865632"/>
              <a:gd name="connsiteX114" fmla="*/ 1487043 w 3777768"/>
              <a:gd name="connsiteY114" fmla="*/ 638251 h 865632"/>
              <a:gd name="connsiteX115" fmla="*/ 1557757 w 3777768"/>
              <a:gd name="connsiteY115" fmla="*/ 707746 h 865632"/>
              <a:gd name="connsiteX116" fmla="*/ 1649807 w 3777768"/>
              <a:gd name="connsiteY116" fmla="*/ 731520 h 865632"/>
              <a:gd name="connsiteX117" fmla="*/ 1721739 w 3777768"/>
              <a:gd name="connsiteY117" fmla="*/ 724205 h 865632"/>
              <a:gd name="connsiteX118" fmla="*/ 1765021 w 3777768"/>
              <a:gd name="connsiteY118" fmla="*/ 706527 h 865632"/>
              <a:gd name="connsiteX119" fmla="*/ 1794891 w 3777768"/>
              <a:gd name="connsiteY119" fmla="*/ 688848 h 865632"/>
              <a:gd name="connsiteX120" fmla="*/ 1836344 w 3777768"/>
              <a:gd name="connsiteY120" fmla="*/ 677875 h 865632"/>
              <a:gd name="connsiteX121" fmla="*/ 1880845 w 3777768"/>
              <a:gd name="connsiteY121" fmla="*/ 696163 h 865632"/>
              <a:gd name="connsiteX122" fmla="*/ 1898523 w 3777768"/>
              <a:gd name="connsiteY122" fmla="*/ 738835 h 865632"/>
              <a:gd name="connsiteX123" fmla="*/ 1864385 w 3777768"/>
              <a:gd name="connsiteY123" fmla="*/ 798576 h 865632"/>
              <a:gd name="connsiteX124" fmla="*/ 1775383 w 3777768"/>
              <a:gd name="connsiteY124" fmla="*/ 845515 h 865632"/>
              <a:gd name="connsiteX125" fmla="*/ 1657121 w 3777768"/>
              <a:gd name="connsiteY125" fmla="*/ 865632 h 865632"/>
              <a:gd name="connsiteX126" fmla="*/ 1477289 w 3777768"/>
              <a:gd name="connsiteY126" fmla="*/ 822351 h 865632"/>
              <a:gd name="connsiteX127" fmla="*/ 1360246 w 3777768"/>
              <a:gd name="connsiteY127" fmla="*/ 704698 h 865632"/>
              <a:gd name="connsiteX128" fmla="*/ 1319403 w 3777768"/>
              <a:gd name="connsiteY128" fmla="*/ 536448 h 865632"/>
              <a:gd name="connsiteX129" fmla="*/ 1363904 w 3777768"/>
              <a:gd name="connsiteY129" fmla="*/ 349301 h 865632"/>
              <a:gd name="connsiteX130" fmla="*/ 1480337 w 3777768"/>
              <a:gd name="connsiteY130" fmla="*/ 230429 h 865632"/>
              <a:gd name="connsiteX131" fmla="*/ 1632737 w 3777768"/>
              <a:gd name="connsiteY131" fmla="*/ 188976 h 865632"/>
              <a:gd name="connsiteX132" fmla="*/ 2925928 w 3777768"/>
              <a:gd name="connsiteY132" fmla="*/ 60960 h 865632"/>
              <a:gd name="connsiteX133" fmla="*/ 2977744 w 3777768"/>
              <a:gd name="connsiteY133" fmla="*/ 82296 h 865632"/>
              <a:gd name="connsiteX134" fmla="*/ 2997861 w 3777768"/>
              <a:gd name="connsiteY134" fmla="*/ 135331 h 865632"/>
              <a:gd name="connsiteX135" fmla="*/ 2997861 w 3777768"/>
              <a:gd name="connsiteY135" fmla="*/ 213360 h 865632"/>
              <a:gd name="connsiteX136" fmla="*/ 3084423 w 3777768"/>
              <a:gd name="connsiteY136" fmla="*/ 213360 h 865632"/>
              <a:gd name="connsiteX137" fmla="*/ 3133191 w 3777768"/>
              <a:gd name="connsiteY137" fmla="*/ 232867 h 865632"/>
              <a:gd name="connsiteX138" fmla="*/ 3152699 w 3777768"/>
              <a:gd name="connsiteY138" fmla="*/ 281635 h 865632"/>
              <a:gd name="connsiteX139" fmla="*/ 3133191 w 3777768"/>
              <a:gd name="connsiteY139" fmla="*/ 328575 h 865632"/>
              <a:gd name="connsiteX140" fmla="*/ 3084423 w 3777768"/>
              <a:gd name="connsiteY140" fmla="*/ 347472 h 865632"/>
              <a:gd name="connsiteX141" fmla="*/ 2997861 w 3777768"/>
              <a:gd name="connsiteY141" fmla="*/ 347472 h 865632"/>
              <a:gd name="connsiteX142" fmla="*/ 2997861 w 3777768"/>
              <a:gd name="connsiteY142" fmla="*/ 677875 h 865632"/>
              <a:gd name="connsiteX143" fmla="*/ 3004566 w 3777768"/>
              <a:gd name="connsiteY143" fmla="*/ 705917 h 865632"/>
              <a:gd name="connsiteX144" fmla="*/ 3022854 w 3777768"/>
              <a:gd name="connsiteY144" fmla="*/ 721767 h 865632"/>
              <a:gd name="connsiteX145" fmla="*/ 3047848 w 3777768"/>
              <a:gd name="connsiteY145" fmla="*/ 726643 h 865632"/>
              <a:gd name="connsiteX146" fmla="*/ 3074670 w 3777768"/>
              <a:gd name="connsiteY146" fmla="*/ 721157 h 865632"/>
              <a:gd name="connsiteX147" fmla="*/ 3102712 w 3777768"/>
              <a:gd name="connsiteY147" fmla="*/ 715671 h 865632"/>
              <a:gd name="connsiteX148" fmla="*/ 3133801 w 3777768"/>
              <a:gd name="connsiteY148" fmla="*/ 731520 h 865632"/>
              <a:gd name="connsiteX149" fmla="*/ 3147822 w 3777768"/>
              <a:gd name="connsiteY149" fmla="*/ 775411 h 865632"/>
              <a:gd name="connsiteX150" fmla="*/ 3110637 w 3777768"/>
              <a:gd name="connsiteY150" fmla="*/ 831495 h 865632"/>
              <a:gd name="connsiteX151" fmla="*/ 3030779 w 3777768"/>
              <a:gd name="connsiteY151" fmla="*/ 853440 h 865632"/>
              <a:gd name="connsiteX152" fmla="*/ 2974086 w 3777768"/>
              <a:gd name="connsiteY152" fmla="*/ 849173 h 865632"/>
              <a:gd name="connsiteX153" fmla="*/ 2915565 w 3777768"/>
              <a:gd name="connsiteY153" fmla="*/ 828447 h 865632"/>
              <a:gd name="connsiteX154" fmla="*/ 2869845 w 3777768"/>
              <a:gd name="connsiteY154" fmla="*/ 777850 h 865632"/>
              <a:gd name="connsiteX155" fmla="*/ 2851557 w 3777768"/>
              <a:gd name="connsiteY155" fmla="*/ 683971 h 865632"/>
              <a:gd name="connsiteX156" fmla="*/ 2851557 w 3777768"/>
              <a:gd name="connsiteY156" fmla="*/ 347472 h 865632"/>
              <a:gd name="connsiteX157" fmla="*/ 2795473 w 3777768"/>
              <a:gd name="connsiteY157" fmla="*/ 347472 h 865632"/>
              <a:gd name="connsiteX158" fmla="*/ 2746705 w 3777768"/>
              <a:gd name="connsiteY158" fmla="*/ 327965 h 865632"/>
              <a:gd name="connsiteX159" fmla="*/ 2727198 w 3777768"/>
              <a:gd name="connsiteY159" fmla="*/ 279197 h 865632"/>
              <a:gd name="connsiteX160" fmla="*/ 2746705 w 3777768"/>
              <a:gd name="connsiteY160" fmla="*/ 232258 h 865632"/>
              <a:gd name="connsiteX161" fmla="*/ 2795473 w 3777768"/>
              <a:gd name="connsiteY161" fmla="*/ 213360 h 865632"/>
              <a:gd name="connsiteX162" fmla="*/ 2851557 w 3777768"/>
              <a:gd name="connsiteY162" fmla="*/ 213360 h 865632"/>
              <a:gd name="connsiteX163" fmla="*/ 2851557 w 3777768"/>
              <a:gd name="connsiteY163" fmla="*/ 135331 h 865632"/>
              <a:gd name="connsiteX164" fmla="*/ 2872892 w 3777768"/>
              <a:gd name="connsiteY164" fmla="*/ 82296 h 865632"/>
              <a:gd name="connsiteX165" fmla="*/ 2925928 w 3777768"/>
              <a:gd name="connsiteY165" fmla="*/ 60960 h 865632"/>
              <a:gd name="connsiteX166" fmla="*/ 74371 w 3777768"/>
              <a:gd name="connsiteY166" fmla="*/ 0 h 865632"/>
              <a:gd name="connsiteX167" fmla="*/ 482803 w 3777768"/>
              <a:gd name="connsiteY167" fmla="*/ 0 h 865632"/>
              <a:gd name="connsiteX168" fmla="*/ 535839 w 3777768"/>
              <a:gd name="connsiteY168" fmla="*/ 20117 h 865632"/>
              <a:gd name="connsiteX169" fmla="*/ 557175 w 3777768"/>
              <a:gd name="connsiteY169" fmla="*/ 71933 h 865632"/>
              <a:gd name="connsiteX170" fmla="*/ 535839 w 3777768"/>
              <a:gd name="connsiteY170" fmla="*/ 121310 h 865632"/>
              <a:gd name="connsiteX171" fmla="*/ 482803 w 3777768"/>
              <a:gd name="connsiteY171" fmla="*/ 140208 h 865632"/>
              <a:gd name="connsiteX172" fmla="*/ 152400 w 3777768"/>
              <a:gd name="connsiteY172" fmla="*/ 140208 h 865632"/>
              <a:gd name="connsiteX173" fmla="*/ 152400 w 3777768"/>
              <a:gd name="connsiteY173" fmla="*/ 347472 h 865632"/>
              <a:gd name="connsiteX174" fmla="*/ 427940 w 3777768"/>
              <a:gd name="connsiteY174" fmla="*/ 347472 h 865632"/>
              <a:gd name="connsiteX175" fmla="*/ 480975 w 3777768"/>
              <a:gd name="connsiteY175" fmla="*/ 367589 h 865632"/>
              <a:gd name="connsiteX176" fmla="*/ 502311 w 3777768"/>
              <a:gd name="connsiteY176" fmla="*/ 419405 h 865632"/>
              <a:gd name="connsiteX177" fmla="*/ 480975 w 3777768"/>
              <a:gd name="connsiteY177" fmla="*/ 468783 h 865632"/>
              <a:gd name="connsiteX178" fmla="*/ 427940 w 3777768"/>
              <a:gd name="connsiteY178" fmla="*/ 487680 h 865632"/>
              <a:gd name="connsiteX179" fmla="*/ 152400 w 3777768"/>
              <a:gd name="connsiteY179" fmla="*/ 487680 h 865632"/>
              <a:gd name="connsiteX180" fmla="*/ 152400 w 3777768"/>
              <a:gd name="connsiteY180" fmla="*/ 713232 h 865632"/>
              <a:gd name="connsiteX181" fmla="*/ 482803 w 3777768"/>
              <a:gd name="connsiteY181" fmla="*/ 713232 h 865632"/>
              <a:gd name="connsiteX182" fmla="*/ 535839 w 3777768"/>
              <a:gd name="connsiteY182" fmla="*/ 734568 h 865632"/>
              <a:gd name="connsiteX183" fmla="*/ 557175 w 3777768"/>
              <a:gd name="connsiteY183" fmla="*/ 783946 h 865632"/>
              <a:gd name="connsiteX184" fmla="*/ 535839 w 3777768"/>
              <a:gd name="connsiteY184" fmla="*/ 833933 h 865632"/>
              <a:gd name="connsiteX185" fmla="*/ 482803 w 3777768"/>
              <a:gd name="connsiteY185" fmla="*/ 853440 h 865632"/>
              <a:gd name="connsiteX186" fmla="*/ 74371 w 3777768"/>
              <a:gd name="connsiteY186" fmla="*/ 853440 h 865632"/>
              <a:gd name="connsiteX187" fmla="*/ 21336 w 3777768"/>
              <a:gd name="connsiteY187" fmla="*/ 832104 h 865632"/>
              <a:gd name="connsiteX188" fmla="*/ 0 w 3777768"/>
              <a:gd name="connsiteY188" fmla="*/ 779069 h 865632"/>
              <a:gd name="connsiteX189" fmla="*/ 0 w 3777768"/>
              <a:gd name="connsiteY189" fmla="*/ 74371 h 865632"/>
              <a:gd name="connsiteX190" fmla="*/ 21336 w 3777768"/>
              <a:gd name="connsiteY190" fmla="*/ 21336 h 865632"/>
              <a:gd name="connsiteX191" fmla="*/ 74371 w 3777768"/>
              <a:gd name="connsiteY191" fmla="*/ 0 h 865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3777768" h="865632">
                <a:moveTo>
                  <a:pt x="1632737" y="323088"/>
                </a:moveTo>
                <a:cubicBezTo>
                  <a:pt x="1608353" y="323088"/>
                  <a:pt x="1585595" y="326339"/>
                  <a:pt x="1564462" y="332842"/>
                </a:cubicBezTo>
                <a:cubicBezTo>
                  <a:pt x="1543330" y="339344"/>
                  <a:pt x="1525041" y="350317"/>
                  <a:pt x="1509598" y="365760"/>
                </a:cubicBezTo>
                <a:cubicBezTo>
                  <a:pt x="1494155" y="381203"/>
                  <a:pt x="1481963" y="401930"/>
                  <a:pt x="1473023" y="427939"/>
                </a:cubicBezTo>
                <a:cubicBezTo>
                  <a:pt x="1470787" y="434442"/>
                  <a:pt x="1468831" y="441376"/>
                  <a:pt x="1467155" y="448742"/>
                </a:cubicBezTo>
                <a:lnTo>
                  <a:pt x="1465859" y="455981"/>
                </a:lnTo>
                <a:lnTo>
                  <a:pt x="1785137" y="455981"/>
                </a:lnTo>
                <a:lnTo>
                  <a:pt x="1785137" y="447447"/>
                </a:lnTo>
                <a:cubicBezTo>
                  <a:pt x="1783511" y="423875"/>
                  <a:pt x="1775181" y="402743"/>
                  <a:pt x="1760144" y="384048"/>
                </a:cubicBezTo>
                <a:cubicBezTo>
                  <a:pt x="1745107" y="365354"/>
                  <a:pt x="1726413" y="350520"/>
                  <a:pt x="1704061" y="339547"/>
                </a:cubicBezTo>
                <a:cubicBezTo>
                  <a:pt x="1681709" y="328575"/>
                  <a:pt x="1657935" y="323088"/>
                  <a:pt x="1632737" y="323088"/>
                </a:cubicBezTo>
                <a:close/>
                <a:moveTo>
                  <a:pt x="693344" y="201168"/>
                </a:moveTo>
                <a:cubicBezTo>
                  <a:pt x="708787" y="201168"/>
                  <a:pt x="723011" y="205029"/>
                  <a:pt x="736016" y="212751"/>
                </a:cubicBezTo>
                <a:cubicBezTo>
                  <a:pt x="749021" y="220472"/>
                  <a:pt x="758774" y="232055"/>
                  <a:pt x="765277" y="247498"/>
                </a:cubicBezTo>
                <a:lnTo>
                  <a:pt x="933705" y="632476"/>
                </a:lnTo>
                <a:lnTo>
                  <a:pt x="1100557" y="248717"/>
                </a:lnTo>
                <a:cubicBezTo>
                  <a:pt x="1114375" y="216205"/>
                  <a:pt x="1135914" y="200762"/>
                  <a:pt x="1165175" y="202387"/>
                </a:cubicBezTo>
                <a:cubicBezTo>
                  <a:pt x="1185495" y="202387"/>
                  <a:pt x="1201954" y="208687"/>
                  <a:pt x="1214552" y="221285"/>
                </a:cubicBezTo>
                <a:cubicBezTo>
                  <a:pt x="1227150" y="233883"/>
                  <a:pt x="1233450" y="249530"/>
                  <a:pt x="1233450" y="268224"/>
                </a:cubicBezTo>
                <a:cubicBezTo>
                  <a:pt x="1233450" y="273914"/>
                  <a:pt x="1232434" y="280010"/>
                  <a:pt x="1230401" y="286512"/>
                </a:cubicBezTo>
                <a:cubicBezTo>
                  <a:pt x="1228370" y="293015"/>
                  <a:pt x="1226134" y="299111"/>
                  <a:pt x="1223696" y="304800"/>
                </a:cubicBezTo>
                <a:lnTo>
                  <a:pt x="995706" y="807111"/>
                </a:lnTo>
                <a:cubicBezTo>
                  <a:pt x="982701" y="836371"/>
                  <a:pt x="961974" y="851815"/>
                  <a:pt x="933527" y="853440"/>
                </a:cubicBezTo>
                <a:cubicBezTo>
                  <a:pt x="918083" y="855879"/>
                  <a:pt x="903250" y="853034"/>
                  <a:pt x="889026" y="844906"/>
                </a:cubicBezTo>
                <a:cubicBezTo>
                  <a:pt x="874802" y="836778"/>
                  <a:pt x="864032" y="824179"/>
                  <a:pt x="856717" y="807111"/>
                </a:cubicBezTo>
                <a:lnTo>
                  <a:pt x="629946" y="304800"/>
                </a:lnTo>
                <a:cubicBezTo>
                  <a:pt x="628320" y="300736"/>
                  <a:pt x="626491" y="295453"/>
                  <a:pt x="624459" y="288951"/>
                </a:cubicBezTo>
                <a:cubicBezTo>
                  <a:pt x="622427" y="282448"/>
                  <a:pt x="621411" y="274727"/>
                  <a:pt x="621411" y="265786"/>
                </a:cubicBezTo>
                <a:cubicBezTo>
                  <a:pt x="621411" y="251155"/>
                  <a:pt x="627914" y="236728"/>
                  <a:pt x="640919" y="222504"/>
                </a:cubicBezTo>
                <a:cubicBezTo>
                  <a:pt x="653923" y="208280"/>
                  <a:pt x="671399" y="201168"/>
                  <a:pt x="693344" y="201168"/>
                </a:cubicBezTo>
                <a:close/>
                <a:moveTo>
                  <a:pt x="3525393" y="188976"/>
                </a:moveTo>
                <a:cubicBezTo>
                  <a:pt x="3550590" y="188976"/>
                  <a:pt x="3577005" y="192024"/>
                  <a:pt x="3604641" y="198120"/>
                </a:cubicBezTo>
                <a:cubicBezTo>
                  <a:pt x="3632276" y="204216"/>
                  <a:pt x="3658692" y="213970"/>
                  <a:pt x="3683889" y="227381"/>
                </a:cubicBezTo>
                <a:cubicBezTo>
                  <a:pt x="3709086" y="240792"/>
                  <a:pt x="3730219" y="258471"/>
                  <a:pt x="3747287" y="280416"/>
                </a:cubicBezTo>
                <a:cubicBezTo>
                  <a:pt x="3756228" y="292608"/>
                  <a:pt x="3761511" y="307239"/>
                  <a:pt x="3763137" y="324307"/>
                </a:cubicBezTo>
                <a:cubicBezTo>
                  <a:pt x="3764763" y="341376"/>
                  <a:pt x="3757041" y="356819"/>
                  <a:pt x="3739973" y="370637"/>
                </a:cubicBezTo>
                <a:cubicBezTo>
                  <a:pt x="3727780" y="380391"/>
                  <a:pt x="3713556" y="384658"/>
                  <a:pt x="3697300" y="383439"/>
                </a:cubicBezTo>
                <a:cubicBezTo>
                  <a:pt x="3681044" y="382219"/>
                  <a:pt x="3667633" y="376733"/>
                  <a:pt x="3657067" y="366979"/>
                </a:cubicBezTo>
                <a:cubicBezTo>
                  <a:pt x="3643249" y="349098"/>
                  <a:pt x="3624758" y="334874"/>
                  <a:pt x="3601593" y="324307"/>
                </a:cubicBezTo>
                <a:cubicBezTo>
                  <a:pt x="3578428" y="313741"/>
                  <a:pt x="3551809" y="308458"/>
                  <a:pt x="3521735" y="308458"/>
                </a:cubicBezTo>
                <a:cubicBezTo>
                  <a:pt x="3509543" y="308458"/>
                  <a:pt x="3496335" y="309880"/>
                  <a:pt x="3482111" y="312725"/>
                </a:cubicBezTo>
                <a:cubicBezTo>
                  <a:pt x="3467887" y="315570"/>
                  <a:pt x="3455492" y="321666"/>
                  <a:pt x="3444926" y="331013"/>
                </a:cubicBezTo>
                <a:cubicBezTo>
                  <a:pt x="3434359" y="340360"/>
                  <a:pt x="3429077" y="355194"/>
                  <a:pt x="3429077" y="375514"/>
                </a:cubicBezTo>
                <a:cubicBezTo>
                  <a:pt x="3429077" y="394208"/>
                  <a:pt x="3435173" y="409042"/>
                  <a:pt x="3447364" y="420015"/>
                </a:cubicBezTo>
                <a:cubicBezTo>
                  <a:pt x="3459557" y="430987"/>
                  <a:pt x="3476015" y="439928"/>
                  <a:pt x="3496742" y="446837"/>
                </a:cubicBezTo>
                <a:cubicBezTo>
                  <a:pt x="3517469" y="453746"/>
                  <a:pt x="3539617" y="460451"/>
                  <a:pt x="3563189" y="466954"/>
                </a:cubicBezTo>
                <a:cubicBezTo>
                  <a:pt x="3587573" y="473456"/>
                  <a:pt x="3612363" y="481178"/>
                  <a:pt x="3637559" y="490119"/>
                </a:cubicBezTo>
                <a:cubicBezTo>
                  <a:pt x="3662756" y="499059"/>
                  <a:pt x="3685921" y="510845"/>
                  <a:pt x="3707054" y="525475"/>
                </a:cubicBezTo>
                <a:cubicBezTo>
                  <a:pt x="3728187" y="540106"/>
                  <a:pt x="3745255" y="559003"/>
                  <a:pt x="3758261" y="582168"/>
                </a:cubicBezTo>
                <a:cubicBezTo>
                  <a:pt x="3771265" y="605333"/>
                  <a:pt x="3777768" y="634797"/>
                  <a:pt x="3777768" y="670560"/>
                </a:cubicBezTo>
                <a:cubicBezTo>
                  <a:pt x="3777768" y="712013"/>
                  <a:pt x="3765575" y="747370"/>
                  <a:pt x="3741191" y="776631"/>
                </a:cubicBezTo>
                <a:cubicBezTo>
                  <a:pt x="3716807" y="805891"/>
                  <a:pt x="3686327" y="828040"/>
                  <a:pt x="3649752" y="843077"/>
                </a:cubicBezTo>
                <a:cubicBezTo>
                  <a:pt x="3613175" y="858114"/>
                  <a:pt x="3575787" y="865632"/>
                  <a:pt x="3537585" y="865632"/>
                </a:cubicBezTo>
                <a:cubicBezTo>
                  <a:pt x="3489629" y="865632"/>
                  <a:pt x="3441675" y="857301"/>
                  <a:pt x="3393719" y="840639"/>
                </a:cubicBezTo>
                <a:cubicBezTo>
                  <a:pt x="3345764" y="823976"/>
                  <a:pt x="3305937" y="794512"/>
                  <a:pt x="3274238" y="752247"/>
                </a:cubicBezTo>
                <a:cubicBezTo>
                  <a:pt x="3266110" y="740867"/>
                  <a:pt x="3262452" y="726237"/>
                  <a:pt x="3263265" y="708355"/>
                </a:cubicBezTo>
                <a:cubicBezTo>
                  <a:pt x="3264077" y="690474"/>
                  <a:pt x="3274645" y="675031"/>
                  <a:pt x="3294964" y="662026"/>
                </a:cubicBezTo>
                <a:cubicBezTo>
                  <a:pt x="3307969" y="653898"/>
                  <a:pt x="3321787" y="650443"/>
                  <a:pt x="3336417" y="651663"/>
                </a:cubicBezTo>
                <a:cubicBezTo>
                  <a:pt x="3351047" y="652882"/>
                  <a:pt x="3365271" y="660400"/>
                  <a:pt x="3379089" y="674218"/>
                </a:cubicBezTo>
                <a:cubicBezTo>
                  <a:pt x="3402661" y="697789"/>
                  <a:pt x="3427450" y="716077"/>
                  <a:pt x="3453461" y="729082"/>
                </a:cubicBezTo>
                <a:cubicBezTo>
                  <a:pt x="3479469" y="742087"/>
                  <a:pt x="3511981" y="748589"/>
                  <a:pt x="3550996" y="748589"/>
                </a:cubicBezTo>
                <a:cubicBezTo>
                  <a:pt x="3563189" y="747776"/>
                  <a:pt x="3576599" y="745947"/>
                  <a:pt x="3591229" y="743103"/>
                </a:cubicBezTo>
                <a:cubicBezTo>
                  <a:pt x="3605861" y="740258"/>
                  <a:pt x="3618662" y="733755"/>
                  <a:pt x="3629635" y="723595"/>
                </a:cubicBezTo>
                <a:cubicBezTo>
                  <a:pt x="3640607" y="713435"/>
                  <a:pt x="3646094" y="697789"/>
                  <a:pt x="3646094" y="676656"/>
                </a:cubicBezTo>
                <a:cubicBezTo>
                  <a:pt x="3646094" y="658775"/>
                  <a:pt x="3639997" y="644551"/>
                  <a:pt x="3627806" y="633984"/>
                </a:cubicBezTo>
                <a:cubicBezTo>
                  <a:pt x="3615613" y="623418"/>
                  <a:pt x="3599561" y="614477"/>
                  <a:pt x="3579647" y="607162"/>
                </a:cubicBezTo>
                <a:cubicBezTo>
                  <a:pt x="3559733" y="599847"/>
                  <a:pt x="3537585" y="592938"/>
                  <a:pt x="3513201" y="586435"/>
                </a:cubicBezTo>
                <a:cubicBezTo>
                  <a:pt x="3488004" y="579120"/>
                  <a:pt x="3462197" y="570992"/>
                  <a:pt x="3435781" y="562051"/>
                </a:cubicBezTo>
                <a:cubicBezTo>
                  <a:pt x="3409366" y="553111"/>
                  <a:pt x="3385185" y="541528"/>
                  <a:pt x="3363239" y="527304"/>
                </a:cubicBezTo>
                <a:cubicBezTo>
                  <a:pt x="3341294" y="513080"/>
                  <a:pt x="3323413" y="494183"/>
                  <a:pt x="3309595" y="470611"/>
                </a:cubicBezTo>
                <a:cubicBezTo>
                  <a:pt x="3295777" y="447040"/>
                  <a:pt x="3288869" y="417373"/>
                  <a:pt x="3288869" y="381610"/>
                </a:cubicBezTo>
                <a:cubicBezTo>
                  <a:pt x="3288869" y="340970"/>
                  <a:pt x="3300247" y="306426"/>
                  <a:pt x="3323006" y="277978"/>
                </a:cubicBezTo>
                <a:cubicBezTo>
                  <a:pt x="3345764" y="249530"/>
                  <a:pt x="3375229" y="227584"/>
                  <a:pt x="3411397" y="212141"/>
                </a:cubicBezTo>
                <a:cubicBezTo>
                  <a:pt x="3447567" y="196698"/>
                  <a:pt x="3485566" y="188976"/>
                  <a:pt x="3525393" y="188976"/>
                </a:cubicBezTo>
                <a:close/>
                <a:moveTo>
                  <a:pt x="2412949" y="188976"/>
                </a:moveTo>
                <a:cubicBezTo>
                  <a:pt x="2473097" y="188976"/>
                  <a:pt x="2518816" y="201575"/>
                  <a:pt x="2550109" y="226771"/>
                </a:cubicBezTo>
                <a:cubicBezTo>
                  <a:pt x="2581402" y="251968"/>
                  <a:pt x="2602941" y="285496"/>
                  <a:pt x="2614727" y="327355"/>
                </a:cubicBezTo>
                <a:cubicBezTo>
                  <a:pt x="2626513" y="369215"/>
                  <a:pt x="2632405" y="415747"/>
                  <a:pt x="2632405" y="466954"/>
                </a:cubicBezTo>
                <a:lnTo>
                  <a:pt x="2632405" y="779069"/>
                </a:lnTo>
                <a:cubicBezTo>
                  <a:pt x="2632405" y="800202"/>
                  <a:pt x="2625497" y="817880"/>
                  <a:pt x="2611679" y="832104"/>
                </a:cubicBezTo>
                <a:cubicBezTo>
                  <a:pt x="2597861" y="846328"/>
                  <a:pt x="2580386" y="853440"/>
                  <a:pt x="2559253" y="853440"/>
                </a:cubicBezTo>
                <a:cubicBezTo>
                  <a:pt x="2538120" y="853440"/>
                  <a:pt x="2520645" y="846328"/>
                  <a:pt x="2506828" y="832104"/>
                </a:cubicBezTo>
                <a:cubicBezTo>
                  <a:pt x="2493009" y="817880"/>
                  <a:pt x="2486101" y="800202"/>
                  <a:pt x="2486101" y="779069"/>
                </a:cubicBezTo>
                <a:lnTo>
                  <a:pt x="2486101" y="466954"/>
                </a:lnTo>
                <a:cubicBezTo>
                  <a:pt x="2486101" y="440131"/>
                  <a:pt x="2482647" y="415951"/>
                  <a:pt x="2475738" y="394411"/>
                </a:cubicBezTo>
                <a:cubicBezTo>
                  <a:pt x="2468829" y="372872"/>
                  <a:pt x="2456434" y="355600"/>
                  <a:pt x="2438553" y="342595"/>
                </a:cubicBezTo>
                <a:cubicBezTo>
                  <a:pt x="2420671" y="329591"/>
                  <a:pt x="2395067" y="323088"/>
                  <a:pt x="2361743" y="323088"/>
                </a:cubicBezTo>
                <a:cubicBezTo>
                  <a:pt x="2329231" y="323088"/>
                  <a:pt x="2301799" y="329591"/>
                  <a:pt x="2279447" y="342595"/>
                </a:cubicBezTo>
                <a:cubicBezTo>
                  <a:pt x="2257095" y="355600"/>
                  <a:pt x="2240026" y="372872"/>
                  <a:pt x="2228241" y="394411"/>
                </a:cubicBezTo>
                <a:cubicBezTo>
                  <a:pt x="2216455" y="415951"/>
                  <a:pt x="2210561" y="440131"/>
                  <a:pt x="2210563" y="466954"/>
                </a:cubicBezTo>
                <a:lnTo>
                  <a:pt x="2210563" y="779069"/>
                </a:lnTo>
                <a:cubicBezTo>
                  <a:pt x="2210561" y="800202"/>
                  <a:pt x="2203653" y="817880"/>
                  <a:pt x="2189835" y="832104"/>
                </a:cubicBezTo>
                <a:cubicBezTo>
                  <a:pt x="2176018" y="846328"/>
                  <a:pt x="2158543" y="853440"/>
                  <a:pt x="2137411" y="853440"/>
                </a:cubicBezTo>
                <a:cubicBezTo>
                  <a:pt x="2116277" y="853440"/>
                  <a:pt x="2098802" y="846328"/>
                  <a:pt x="2084985" y="832104"/>
                </a:cubicBezTo>
                <a:cubicBezTo>
                  <a:pt x="2071167" y="817880"/>
                  <a:pt x="2064258" y="800202"/>
                  <a:pt x="2064258" y="779069"/>
                </a:cubicBezTo>
                <a:lnTo>
                  <a:pt x="2064258" y="275539"/>
                </a:lnTo>
                <a:cubicBezTo>
                  <a:pt x="2064258" y="254407"/>
                  <a:pt x="2071167" y="236728"/>
                  <a:pt x="2084985" y="222504"/>
                </a:cubicBezTo>
                <a:cubicBezTo>
                  <a:pt x="2098802" y="208280"/>
                  <a:pt x="2116277" y="201168"/>
                  <a:pt x="2137411" y="201168"/>
                </a:cubicBezTo>
                <a:cubicBezTo>
                  <a:pt x="2158543" y="201168"/>
                  <a:pt x="2176018" y="208280"/>
                  <a:pt x="2189835" y="222504"/>
                </a:cubicBezTo>
                <a:cubicBezTo>
                  <a:pt x="2203653" y="236728"/>
                  <a:pt x="2210561" y="254407"/>
                  <a:pt x="2210563" y="275539"/>
                </a:cubicBezTo>
                <a:lnTo>
                  <a:pt x="2210563" y="298634"/>
                </a:lnTo>
                <a:lnTo>
                  <a:pt x="2223973" y="279807"/>
                </a:lnTo>
                <a:cubicBezTo>
                  <a:pt x="2237791" y="263957"/>
                  <a:pt x="2254047" y="249123"/>
                  <a:pt x="2272741" y="235306"/>
                </a:cubicBezTo>
                <a:cubicBezTo>
                  <a:pt x="2291436" y="221488"/>
                  <a:pt x="2312569" y="210312"/>
                  <a:pt x="2336139" y="201778"/>
                </a:cubicBezTo>
                <a:cubicBezTo>
                  <a:pt x="2359711" y="193243"/>
                  <a:pt x="2385314" y="188976"/>
                  <a:pt x="2412949" y="188976"/>
                </a:cubicBezTo>
                <a:close/>
                <a:moveTo>
                  <a:pt x="1632737" y="188976"/>
                </a:moveTo>
                <a:cubicBezTo>
                  <a:pt x="1674191" y="188976"/>
                  <a:pt x="1713407" y="197510"/>
                  <a:pt x="1750391" y="214579"/>
                </a:cubicBezTo>
                <a:cubicBezTo>
                  <a:pt x="1787373" y="231648"/>
                  <a:pt x="1820088" y="255016"/>
                  <a:pt x="1848536" y="284683"/>
                </a:cubicBezTo>
                <a:cubicBezTo>
                  <a:pt x="1876984" y="314351"/>
                  <a:pt x="1899539" y="348691"/>
                  <a:pt x="1916202" y="387706"/>
                </a:cubicBezTo>
                <a:cubicBezTo>
                  <a:pt x="1932864" y="426720"/>
                  <a:pt x="1941195" y="468173"/>
                  <a:pt x="1941195" y="512064"/>
                </a:cubicBezTo>
                <a:cubicBezTo>
                  <a:pt x="1940383" y="531571"/>
                  <a:pt x="1932661" y="547421"/>
                  <a:pt x="1918030" y="559613"/>
                </a:cubicBezTo>
                <a:cubicBezTo>
                  <a:pt x="1903399" y="571805"/>
                  <a:pt x="1886331" y="577901"/>
                  <a:pt x="1866824" y="577901"/>
                </a:cubicBezTo>
                <a:lnTo>
                  <a:pt x="1464775" y="577901"/>
                </a:lnTo>
                <a:lnTo>
                  <a:pt x="1466469" y="587502"/>
                </a:lnTo>
                <a:cubicBezTo>
                  <a:pt x="1471041" y="606095"/>
                  <a:pt x="1477899" y="623011"/>
                  <a:pt x="1487043" y="638251"/>
                </a:cubicBezTo>
                <a:cubicBezTo>
                  <a:pt x="1505331" y="668731"/>
                  <a:pt x="1528902" y="691896"/>
                  <a:pt x="1557757" y="707746"/>
                </a:cubicBezTo>
                <a:cubicBezTo>
                  <a:pt x="1586611" y="723595"/>
                  <a:pt x="1617295" y="731520"/>
                  <a:pt x="1649807" y="731520"/>
                </a:cubicBezTo>
                <a:cubicBezTo>
                  <a:pt x="1679879" y="731520"/>
                  <a:pt x="1703857" y="729082"/>
                  <a:pt x="1721739" y="724205"/>
                </a:cubicBezTo>
                <a:cubicBezTo>
                  <a:pt x="1739621" y="719328"/>
                  <a:pt x="1754047" y="713435"/>
                  <a:pt x="1765021" y="706527"/>
                </a:cubicBezTo>
                <a:cubicBezTo>
                  <a:pt x="1775993" y="699618"/>
                  <a:pt x="1785950" y="693725"/>
                  <a:pt x="1794891" y="688848"/>
                </a:cubicBezTo>
                <a:cubicBezTo>
                  <a:pt x="1809521" y="681533"/>
                  <a:pt x="1823339" y="677875"/>
                  <a:pt x="1836344" y="677875"/>
                </a:cubicBezTo>
                <a:cubicBezTo>
                  <a:pt x="1854225" y="677875"/>
                  <a:pt x="1869059" y="683971"/>
                  <a:pt x="1880845" y="696163"/>
                </a:cubicBezTo>
                <a:cubicBezTo>
                  <a:pt x="1892630" y="708355"/>
                  <a:pt x="1898523" y="722579"/>
                  <a:pt x="1898523" y="738835"/>
                </a:cubicBezTo>
                <a:cubicBezTo>
                  <a:pt x="1898523" y="760781"/>
                  <a:pt x="1887143" y="780695"/>
                  <a:pt x="1864385" y="798576"/>
                </a:cubicBezTo>
                <a:cubicBezTo>
                  <a:pt x="1843253" y="816458"/>
                  <a:pt x="1813585" y="832104"/>
                  <a:pt x="1775383" y="845515"/>
                </a:cubicBezTo>
                <a:cubicBezTo>
                  <a:pt x="1737183" y="858927"/>
                  <a:pt x="1697761" y="865632"/>
                  <a:pt x="1657121" y="865632"/>
                </a:cubicBezTo>
                <a:cubicBezTo>
                  <a:pt x="1588033" y="865632"/>
                  <a:pt x="1528089" y="851205"/>
                  <a:pt x="1477289" y="822351"/>
                </a:cubicBezTo>
                <a:cubicBezTo>
                  <a:pt x="1426489" y="793496"/>
                  <a:pt x="1387475" y="754279"/>
                  <a:pt x="1360246" y="704698"/>
                </a:cubicBezTo>
                <a:cubicBezTo>
                  <a:pt x="1333017" y="655117"/>
                  <a:pt x="1319403" y="599034"/>
                  <a:pt x="1319403" y="536448"/>
                </a:cubicBezTo>
                <a:cubicBezTo>
                  <a:pt x="1319403" y="463296"/>
                  <a:pt x="1334237" y="400914"/>
                  <a:pt x="1363904" y="349301"/>
                </a:cubicBezTo>
                <a:cubicBezTo>
                  <a:pt x="1393571" y="297688"/>
                  <a:pt x="1432383" y="258064"/>
                  <a:pt x="1480337" y="230429"/>
                </a:cubicBezTo>
                <a:cubicBezTo>
                  <a:pt x="1528293" y="202794"/>
                  <a:pt x="1579093" y="188976"/>
                  <a:pt x="1632737" y="188976"/>
                </a:cubicBezTo>
                <a:close/>
                <a:moveTo>
                  <a:pt x="2925928" y="60960"/>
                </a:moveTo>
                <a:cubicBezTo>
                  <a:pt x="2947061" y="60960"/>
                  <a:pt x="2964333" y="68072"/>
                  <a:pt x="2977744" y="82296"/>
                </a:cubicBezTo>
                <a:cubicBezTo>
                  <a:pt x="2991155" y="96520"/>
                  <a:pt x="2997861" y="114199"/>
                  <a:pt x="2997861" y="135331"/>
                </a:cubicBezTo>
                <a:lnTo>
                  <a:pt x="2997861" y="213360"/>
                </a:lnTo>
                <a:lnTo>
                  <a:pt x="3084423" y="213360"/>
                </a:lnTo>
                <a:cubicBezTo>
                  <a:pt x="3103931" y="213360"/>
                  <a:pt x="3120187" y="219863"/>
                  <a:pt x="3133191" y="232867"/>
                </a:cubicBezTo>
                <a:cubicBezTo>
                  <a:pt x="3146197" y="245872"/>
                  <a:pt x="3152699" y="262128"/>
                  <a:pt x="3152699" y="281635"/>
                </a:cubicBezTo>
                <a:cubicBezTo>
                  <a:pt x="3152699" y="300330"/>
                  <a:pt x="3146197" y="315976"/>
                  <a:pt x="3133191" y="328575"/>
                </a:cubicBezTo>
                <a:cubicBezTo>
                  <a:pt x="3120187" y="341173"/>
                  <a:pt x="3103931" y="347472"/>
                  <a:pt x="3084423" y="347472"/>
                </a:cubicBezTo>
                <a:lnTo>
                  <a:pt x="2997861" y="347472"/>
                </a:lnTo>
                <a:lnTo>
                  <a:pt x="2997861" y="677875"/>
                </a:lnTo>
                <a:cubicBezTo>
                  <a:pt x="2997861" y="689255"/>
                  <a:pt x="3000095" y="698602"/>
                  <a:pt x="3004566" y="705917"/>
                </a:cubicBezTo>
                <a:cubicBezTo>
                  <a:pt x="3009036" y="713232"/>
                  <a:pt x="3015133" y="718515"/>
                  <a:pt x="3022854" y="721767"/>
                </a:cubicBezTo>
                <a:cubicBezTo>
                  <a:pt x="3030575" y="725018"/>
                  <a:pt x="3038907" y="726643"/>
                  <a:pt x="3047848" y="726643"/>
                </a:cubicBezTo>
                <a:cubicBezTo>
                  <a:pt x="3057601" y="726643"/>
                  <a:pt x="3066542" y="724815"/>
                  <a:pt x="3074670" y="721157"/>
                </a:cubicBezTo>
                <a:cubicBezTo>
                  <a:pt x="3082798" y="717499"/>
                  <a:pt x="3092145" y="715671"/>
                  <a:pt x="3102712" y="715671"/>
                </a:cubicBezTo>
                <a:cubicBezTo>
                  <a:pt x="3114091" y="715671"/>
                  <a:pt x="3124454" y="720954"/>
                  <a:pt x="3133801" y="731520"/>
                </a:cubicBezTo>
                <a:cubicBezTo>
                  <a:pt x="3143149" y="742087"/>
                  <a:pt x="3147822" y="756717"/>
                  <a:pt x="3147822" y="775411"/>
                </a:cubicBezTo>
                <a:cubicBezTo>
                  <a:pt x="3147822" y="798170"/>
                  <a:pt x="3135427" y="816864"/>
                  <a:pt x="3110637" y="831495"/>
                </a:cubicBezTo>
                <a:cubicBezTo>
                  <a:pt x="3085846" y="846125"/>
                  <a:pt x="3059227" y="853440"/>
                  <a:pt x="3030779" y="853440"/>
                </a:cubicBezTo>
                <a:cubicBezTo>
                  <a:pt x="3013711" y="853440"/>
                  <a:pt x="2994813" y="852018"/>
                  <a:pt x="2974086" y="849173"/>
                </a:cubicBezTo>
                <a:cubicBezTo>
                  <a:pt x="2953359" y="846328"/>
                  <a:pt x="2933853" y="839419"/>
                  <a:pt x="2915565" y="828447"/>
                </a:cubicBezTo>
                <a:cubicBezTo>
                  <a:pt x="2897276" y="817474"/>
                  <a:pt x="2882037" y="800608"/>
                  <a:pt x="2869845" y="777850"/>
                </a:cubicBezTo>
                <a:cubicBezTo>
                  <a:pt x="2857653" y="755091"/>
                  <a:pt x="2851557" y="723799"/>
                  <a:pt x="2851557" y="683971"/>
                </a:cubicBezTo>
                <a:lnTo>
                  <a:pt x="2851557" y="347472"/>
                </a:lnTo>
                <a:lnTo>
                  <a:pt x="2795473" y="347472"/>
                </a:lnTo>
                <a:cubicBezTo>
                  <a:pt x="2775966" y="347472"/>
                  <a:pt x="2759709" y="340970"/>
                  <a:pt x="2746705" y="327965"/>
                </a:cubicBezTo>
                <a:cubicBezTo>
                  <a:pt x="2733700" y="314960"/>
                  <a:pt x="2727198" y="298704"/>
                  <a:pt x="2727198" y="279197"/>
                </a:cubicBezTo>
                <a:cubicBezTo>
                  <a:pt x="2727198" y="260503"/>
                  <a:pt x="2733700" y="244856"/>
                  <a:pt x="2746705" y="232258"/>
                </a:cubicBezTo>
                <a:cubicBezTo>
                  <a:pt x="2759709" y="219659"/>
                  <a:pt x="2775966" y="213360"/>
                  <a:pt x="2795473" y="213360"/>
                </a:cubicBezTo>
                <a:lnTo>
                  <a:pt x="2851557" y="213360"/>
                </a:lnTo>
                <a:lnTo>
                  <a:pt x="2851557" y="135331"/>
                </a:lnTo>
                <a:cubicBezTo>
                  <a:pt x="2851557" y="114199"/>
                  <a:pt x="2858668" y="96520"/>
                  <a:pt x="2872892" y="82296"/>
                </a:cubicBezTo>
                <a:cubicBezTo>
                  <a:pt x="2887117" y="68072"/>
                  <a:pt x="2904795" y="60960"/>
                  <a:pt x="2925928" y="60960"/>
                </a:cubicBezTo>
                <a:close/>
                <a:moveTo>
                  <a:pt x="74371" y="0"/>
                </a:moveTo>
                <a:lnTo>
                  <a:pt x="482803" y="0"/>
                </a:lnTo>
                <a:cubicBezTo>
                  <a:pt x="503936" y="0"/>
                  <a:pt x="521615" y="6706"/>
                  <a:pt x="535839" y="20117"/>
                </a:cubicBezTo>
                <a:cubicBezTo>
                  <a:pt x="550063" y="33528"/>
                  <a:pt x="557175" y="50800"/>
                  <a:pt x="557175" y="71933"/>
                </a:cubicBezTo>
                <a:cubicBezTo>
                  <a:pt x="557175" y="92253"/>
                  <a:pt x="550063" y="108712"/>
                  <a:pt x="535839" y="121310"/>
                </a:cubicBezTo>
                <a:cubicBezTo>
                  <a:pt x="521615" y="133909"/>
                  <a:pt x="503936" y="140208"/>
                  <a:pt x="482803" y="140208"/>
                </a:cubicBezTo>
                <a:lnTo>
                  <a:pt x="152400" y="140208"/>
                </a:lnTo>
                <a:lnTo>
                  <a:pt x="152400" y="347472"/>
                </a:lnTo>
                <a:lnTo>
                  <a:pt x="427940" y="347472"/>
                </a:lnTo>
                <a:cubicBezTo>
                  <a:pt x="449072" y="347472"/>
                  <a:pt x="466751" y="354178"/>
                  <a:pt x="480975" y="367589"/>
                </a:cubicBezTo>
                <a:cubicBezTo>
                  <a:pt x="495199" y="381000"/>
                  <a:pt x="502311" y="398272"/>
                  <a:pt x="502311" y="419405"/>
                </a:cubicBezTo>
                <a:cubicBezTo>
                  <a:pt x="502311" y="439725"/>
                  <a:pt x="495199" y="456184"/>
                  <a:pt x="480975" y="468783"/>
                </a:cubicBezTo>
                <a:cubicBezTo>
                  <a:pt x="466751" y="481381"/>
                  <a:pt x="449072" y="487680"/>
                  <a:pt x="427940" y="487680"/>
                </a:cubicBezTo>
                <a:lnTo>
                  <a:pt x="152400" y="487680"/>
                </a:lnTo>
                <a:lnTo>
                  <a:pt x="152400" y="713232"/>
                </a:lnTo>
                <a:lnTo>
                  <a:pt x="482803" y="713232"/>
                </a:lnTo>
                <a:cubicBezTo>
                  <a:pt x="503936" y="713232"/>
                  <a:pt x="521615" y="720344"/>
                  <a:pt x="535839" y="734568"/>
                </a:cubicBezTo>
                <a:cubicBezTo>
                  <a:pt x="550063" y="748792"/>
                  <a:pt x="557175" y="765251"/>
                  <a:pt x="557175" y="783946"/>
                </a:cubicBezTo>
                <a:cubicBezTo>
                  <a:pt x="557175" y="804266"/>
                  <a:pt x="550063" y="820928"/>
                  <a:pt x="535839" y="833933"/>
                </a:cubicBezTo>
                <a:cubicBezTo>
                  <a:pt x="521615" y="846938"/>
                  <a:pt x="503936" y="853440"/>
                  <a:pt x="482803" y="853440"/>
                </a:cubicBezTo>
                <a:lnTo>
                  <a:pt x="74371" y="853440"/>
                </a:lnTo>
                <a:cubicBezTo>
                  <a:pt x="53239" y="853440"/>
                  <a:pt x="35560" y="846328"/>
                  <a:pt x="21336" y="832104"/>
                </a:cubicBezTo>
                <a:cubicBezTo>
                  <a:pt x="7112" y="817880"/>
                  <a:pt x="0" y="800202"/>
                  <a:pt x="0" y="779069"/>
                </a:cubicBezTo>
                <a:lnTo>
                  <a:pt x="0" y="74371"/>
                </a:lnTo>
                <a:cubicBezTo>
                  <a:pt x="0" y="53239"/>
                  <a:pt x="7112" y="35560"/>
                  <a:pt x="21336" y="21336"/>
                </a:cubicBezTo>
                <a:cubicBezTo>
                  <a:pt x="35560" y="7112"/>
                  <a:pt x="53239" y="0"/>
                  <a:pt x="743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s-CL" dirty="0"/>
          </a:p>
        </p:txBody>
      </p:sp>
      <p:sp>
        <p:nvSpPr>
          <p:cNvPr id="3082" name="CuadroTexto 3081">
            <a:extLst>
              <a:ext uri="{FF2B5EF4-FFF2-40B4-BE49-F238E27FC236}">
                <a16:creationId xmlns:a16="http://schemas.microsoft.com/office/drawing/2014/main" id="{15417033-6153-2A58-447D-8AFEB91E7F02}"/>
              </a:ext>
            </a:extLst>
          </p:cNvPr>
          <p:cNvSpPr txBox="1"/>
          <p:nvPr/>
        </p:nvSpPr>
        <p:spPr>
          <a:xfrm>
            <a:off x="3451530" y="3073790"/>
            <a:ext cx="3538271" cy="877824"/>
          </a:xfrm>
          <a:custGeom>
            <a:avLst/>
            <a:gdLst>
              <a:gd name="connsiteX0" fmla="*/ 2166062 w 3538271"/>
              <a:gd name="connsiteY0" fmla="*/ 335280 h 877824"/>
              <a:gd name="connsiteX1" fmla="*/ 2073402 w 3538271"/>
              <a:gd name="connsiteY1" fmla="*/ 362103 h 877824"/>
              <a:gd name="connsiteX2" fmla="*/ 2010613 w 3538271"/>
              <a:gd name="connsiteY2" fmla="*/ 435255 h 877824"/>
              <a:gd name="connsiteX3" fmla="*/ 1988058 w 3538271"/>
              <a:gd name="connsiteY3" fmla="*/ 540106 h 877824"/>
              <a:gd name="connsiteX4" fmla="*/ 2010613 w 3538271"/>
              <a:gd name="connsiteY4" fmla="*/ 643738 h 877824"/>
              <a:gd name="connsiteX5" fmla="*/ 2073402 w 3538271"/>
              <a:gd name="connsiteY5" fmla="*/ 716890 h 877824"/>
              <a:gd name="connsiteX6" fmla="*/ 2166062 w 3538271"/>
              <a:gd name="connsiteY6" fmla="*/ 743712 h 877824"/>
              <a:gd name="connsiteX7" fmla="*/ 2259940 w 3538271"/>
              <a:gd name="connsiteY7" fmla="*/ 716890 h 877824"/>
              <a:gd name="connsiteX8" fmla="*/ 2322729 w 3538271"/>
              <a:gd name="connsiteY8" fmla="*/ 643738 h 877824"/>
              <a:gd name="connsiteX9" fmla="*/ 2345284 w 3538271"/>
              <a:gd name="connsiteY9" fmla="*/ 540106 h 877824"/>
              <a:gd name="connsiteX10" fmla="*/ 2322729 w 3538271"/>
              <a:gd name="connsiteY10" fmla="*/ 435255 h 877824"/>
              <a:gd name="connsiteX11" fmla="*/ 2259940 w 3538271"/>
              <a:gd name="connsiteY11" fmla="*/ 362103 h 877824"/>
              <a:gd name="connsiteX12" fmla="*/ 2166062 w 3538271"/>
              <a:gd name="connsiteY12" fmla="*/ 335280 h 877824"/>
              <a:gd name="connsiteX13" fmla="*/ 2988793 w 3538271"/>
              <a:gd name="connsiteY13" fmla="*/ 201168 h 877824"/>
              <a:gd name="connsiteX14" fmla="*/ 3050362 w 3538271"/>
              <a:gd name="connsiteY14" fmla="*/ 221895 h 877824"/>
              <a:gd name="connsiteX15" fmla="*/ 3075356 w 3538271"/>
              <a:gd name="connsiteY15" fmla="*/ 270663 h 877824"/>
              <a:gd name="connsiteX16" fmla="*/ 3054630 w 3538271"/>
              <a:gd name="connsiteY16" fmla="*/ 328575 h 877824"/>
              <a:gd name="connsiteX17" fmla="*/ 3009519 w 3538271"/>
              <a:gd name="connsiteY17" fmla="*/ 346253 h 877824"/>
              <a:gd name="connsiteX18" fmla="*/ 2967457 w 3538271"/>
              <a:gd name="connsiteY18" fmla="*/ 337719 h 877824"/>
              <a:gd name="connsiteX19" fmla="*/ 2924175 w 3538271"/>
              <a:gd name="connsiteY19" fmla="*/ 329184 h 877824"/>
              <a:gd name="connsiteX20" fmla="*/ 2879675 w 3538271"/>
              <a:gd name="connsiteY20" fmla="*/ 339547 h 877824"/>
              <a:gd name="connsiteX21" fmla="*/ 2838222 w 3538271"/>
              <a:gd name="connsiteY21" fmla="*/ 371856 h 877824"/>
              <a:gd name="connsiteX22" fmla="*/ 2807742 w 3538271"/>
              <a:gd name="connsiteY22" fmla="*/ 426111 h 877824"/>
              <a:gd name="connsiteX23" fmla="*/ 2796159 w 3538271"/>
              <a:gd name="connsiteY23" fmla="*/ 502311 h 877824"/>
              <a:gd name="connsiteX24" fmla="*/ 2796159 w 3538271"/>
              <a:gd name="connsiteY24" fmla="*/ 791261 h 877824"/>
              <a:gd name="connsiteX25" fmla="*/ 2775433 w 3538271"/>
              <a:gd name="connsiteY25" fmla="*/ 844296 h 877824"/>
              <a:gd name="connsiteX26" fmla="*/ 2723007 w 3538271"/>
              <a:gd name="connsiteY26" fmla="*/ 865632 h 877824"/>
              <a:gd name="connsiteX27" fmla="*/ 2670582 w 3538271"/>
              <a:gd name="connsiteY27" fmla="*/ 844296 h 877824"/>
              <a:gd name="connsiteX28" fmla="*/ 2649855 w 3538271"/>
              <a:gd name="connsiteY28" fmla="*/ 791261 h 877824"/>
              <a:gd name="connsiteX29" fmla="*/ 2649855 w 3538271"/>
              <a:gd name="connsiteY29" fmla="*/ 287731 h 877824"/>
              <a:gd name="connsiteX30" fmla="*/ 2670582 w 3538271"/>
              <a:gd name="connsiteY30" fmla="*/ 234696 h 877824"/>
              <a:gd name="connsiteX31" fmla="*/ 2723007 w 3538271"/>
              <a:gd name="connsiteY31" fmla="*/ 213360 h 877824"/>
              <a:gd name="connsiteX32" fmla="*/ 2775433 w 3538271"/>
              <a:gd name="connsiteY32" fmla="*/ 234696 h 877824"/>
              <a:gd name="connsiteX33" fmla="*/ 2796159 w 3538271"/>
              <a:gd name="connsiteY33" fmla="*/ 287731 h 877824"/>
              <a:gd name="connsiteX34" fmla="*/ 2796159 w 3538271"/>
              <a:gd name="connsiteY34" fmla="*/ 305355 h 877824"/>
              <a:gd name="connsiteX35" fmla="*/ 2803017 w 3538271"/>
              <a:gd name="connsiteY35" fmla="*/ 293065 h 877824"/>
              <a:gd name="connsiteX36" fmla="*/ 2822372 w 3538271"/>
              <a:gd name="connsiteY36" fmla="*/ 268834 h 877824"/>
              <a:gd name="connsiteX37" fmla="*/ 2870530 w 3538271"/>
              <a:gd name="connsiteY37" fmla="*/ 231039 h 877824"/>
              <a:gd name="connsiteX38" fmla="*/ 2927833 w 3538271"/>
              <a:gd name="connsiteY38" fmla="*/ 208483 h 877824"/>
              <a:gd name="connsiteX39" fmla="*/ 2988793 w 3538271"/>
              <a:gd name="connsiteY39" fmla="*/ 201168 h 877824"/>
              <a:gd name="connsiteX40" fmla="*/ 2142897 w 3538271"/>
              <a:gd name="connsiteY40" fmla="*/ 201168 h 877824"/>
              <a:gd name="connsiteX41" fmla="*/ 2239213 w 3538271"/>
              <a:gd name="connsiteY41" fmla="*/ 217018 h 877824"/>
              <a:gd name="connsiteX42" fmla="*/ 2315413 w 3538271"/>
              <a:gd name="connsiteY42" fmla="*/ 257251 h 877824"/>
              <a:gd name="connsiteX43" fmla="*/ 2339188 w 3538271"/>
              <a:gd name="connsiteY43" fmla="*/ 277611 h 877824"/>
              <a:gd name="connsiteX44" fmla="*/ 2339188 w 3538271"/>
              <a:gd name="connsiteY44" fmla="*/ 275539 h 877824"/>
              <a:gd name="connsiteX45" fmla="*/ 2359914 w 3538271"/>
              <a:gd name="connsiteY45" fmla="*/ 222504 h 877824"/>
              <a:gd name="connsiteX46" fmla="*/ 2412340 w 3538271"/>
              <a:gd name="connsiteY46" fmla="*/ 201168 h 877824"/>
              <a:gd name="connsiteX47" fmla="*/ 2464765 w 3538271"/>
              <a:gd name="connsiteY47" fmla="*/ 221895 h 877824"/>
              <a:gd name="connsiteX48" fmla="*/ 2485492 w 3538271"/>
              <a:gd name="connsiteY48" fmla="*/ 275539 h 877824"/>
              <a:gd name="connsiteX49" fmla="*/ 2485492 w 3538271"/>
              <a:gd name="connsiteY49" fmla="*/ 791261 h 877824"/>
              <a:gd name="connsiteX50" fmla="*/ 2464765 w 3538271"/>
              <a:gd name="connsiteY50" fmla="*/ 844296 h 877824"/>
              <a:gd name="connsiteX51" fmla="*/ 2412340 w 3538271"/>
              <a:gd name="connsiteY51" fmla="*/ 865632 h 877824"/>
              <a:gd name="connsiteX52" fmla="*/ 2359914 w 3538271"/>
              <a:gd name="connsiteY52" fmla="*/ 844296 h 877824"/>
              <a:gd name="connsiteX53" fmla="*/ 2339188 w 3538271"/>
              <a:gd name="connsiteY53" fmla="*/ 791261 h 877824"/>
              <a:gd name="connsiteX54" fmla="*/ 2339188 w 3538271"/>
              <a:gd name="connsiteY54" fmla="*/ 790266 h 877824"/>
              <a:gd name="connsiteX55" fmla="*/ 2302612 w 3538271"/>
              <a:gd name="connsiteY55" fmla="*/ 825399 h 877824"/>
              <a:gd name="connsiteX56" fmla="*/ 2233727 w 3538271"/>
              <a:gd name="connsiteY56" fmla="*/ 862584 h 877824"/>
              <a:gd name="connsiteX57" fmla="*/ 2147774 w 3538271"/>
              <a:gd name="connsiteY57" fmla="*/ 877824 h 877824"/>
              <a:gd name="connsiteX58" fmla="*/ 1995374 w 3538271"/>
              <a:gd name="connsiteY58" fmla="*/ 834543 h 877824"/>
              <a:gd name="connsiteX59" fmla="*/ 1887474 w 3538271"/>
              <a:gd name="connsiteY59" fmla="*/ 715061 h 877824"/>
              <a:gd name="connsiteX60" fmla="*/ 1847850 w 3538271"/>
              <a:gd name="connsiteY60" fmla="*/ 540106 h 877824"/>
              <a:gd name="connsiteX61" fmla="*/ 1887474 w 3538271"/>
              <a:gd name="connsiteY61" fmla="*/ 363931 h 877824"/>
              <a:gd name="connsiteX62" fmla="*/ 1994154 w 3538271"/>
              <a:gd name="connsiteY62" fmla="*/ 244450 h 877824"/>
              <a:gd name="connsiteX63" fmla="*/ 2142897 w 3538271"/>
              <a:gd name="connsiteY63" fmla="*/ 201168 h 877824"/>
              <a:gd name="connsiteX64" fmla="*/ 1096975 w 3538271"/>
              <a:gd name="connsiteY64" fmla="*/ 201168 h 877824"/>
              <a:gd name="connsiteX65" fmla="*/ 1240841 w 3538271"/>
              <a:gd name="connsiteY65" fmla="*/ 248107 h 877824"/>
              <a:gd name="connsiteX66" fmla="*/ 1292505 w 3538271"/>
              <a:gd name="connsiteY66" fmla="*/ 333947 h 877824"/>
              <a:gd name="connsiteX67" fmla="*/ 1292945 w 3538271"/>
              <a:gd name="connsiteY67" fmla="*/ 335625 h 877824"/>
              <a:gd name="connsiteX68" fmla="*/ 1309421 w 3538271"/>
              <a:gd name="connsiteY68" fmla="*/ 309829 h 877824"/>
              <a:gd name="connsiteX69" fmla="*/ 1335939 w 3538271"/>
              <a:gd name="connsiteY69" fmla="*/ 278587 h 877824"/>
              <a:gd name="connsiteX70" fmla="*/ 1409700 w 3538271"/>
              <a:gd name="connsiteY70" fmla="*/ 223723 h 877824"/>
              <a:gd name="connsiteX71" fmla="*/ 1506627 w 3538271"/>
              <a:gd name="connsiteY71" fmla="*/ 201168 h 877824"/>
              <a:gd name="connsiteX72" fmla="*/ 1640129 w 3538271"/>
              <a:gd name="connsiteY72" fmla="*/ 238963 h 877824"/>
              <a:gd name="connsiteX73" fmla="*/ 1702918 w 3538271"/>
              <a:gd name="connsiteY73" fmla="*/ 339547 h 877824"/>
              <a:gd name="connsiteX74" fmla="*/ 1719987 w 3538271"/>
              <a:gd name="connsiteY74" fmla="*/ 479146 h 877824"/>
              <a:gd name="connsiteX75" fmla="*/ 1719987 w 3538271"/>
              <a:gd name="connsiteY75" fmla="*/ 791261 h 877824"/>
              <a:gd name="connsiteX76" fmla="*/ 1699260 w 3538271"/>
              <a:gd name="connsiteY76" fmla="*/ 844296 h 877824"/>
              <a:gd name="connsiteX77" fmla="*/ 1646835 w 3538271"/>
              <a:gd name="connsiteY77" fmla="*/ 865632 h 877824"/>
              <a:gd name="connsiteX78" fmla="*/ 1594409 w 3538271"/>
              <a:gd name="connsiteY78" fmla="*/ 844296 h 877824"/>
              <a:gd name="connsiteX79" fmla="*/ 1573683 w 3538271"/>
              <a:gd name="connsiteY79" fmla="*/ 791261 h 877824"/>
              <a:gd name="connsiteX80" fmla="*/ 1573683 w 3538271"/>
              <a:gd name="connsiteY80" fmla="*/ 479146 h 877824"/>
              <a:gd name="connsiteX81" fmla="*/ 1563929 w 3538271"/>
              <a:gd name="connsiteY81" fmla="*/ 406603 h 877824"/>
              <a:gd name="connsiteX82" fmla="*/ 1528572 w 3538271"/>
              <a:gd name="connsiteY82" fmla="*/ 354787 h 877824"/>
              <a:gd name="connsiteX83" fmla="*/ 1455420 w 3538271"/>
              <a:gd name="connsiteY83" fmla="*/ 335280 h 877824"/>
              <a:gd name="connsiteX84" fmla="*/ 1376172 w 3538271"/>
              <a:gd name="connsiteY84" fmla="*/ 354787 h 877824"/>
              <a:gd name="connsiteX85" fmla="*/ 1326795 w 3538271"/>
              <a:gd name="connsiteY85" fmla="*/ 406603 h 877824"/>
              <a:gd name="connsiteX86" fmla="*/ 1310335 w 3538271"/>
              <a:gd name="connsiteY86" fmla="*/ 479146 h 877824"/>
              <a:gd name="connsiteX87" fmla="*/ 1310335 w 3538271"/>
              <a:gd name="connsiteY87" fmla="*/ 791261 h 877824"/>
              <a:gd name="connsiteX88" fmla="*/ 1289609 w 3538271"/>
              <a:gd name="connsiteY88" fmla="*/ 844296 h 877824"/>
              <a:gd name="connsiteX89" fmla="*/ 1237184 w 3538271"/>
              <a:gd name="connsiteY89" fmla="*/ 865632 h 877824"/>
              <a:gd name="connsiteX90" fmla="*/ 1184758 w 3538271"/>
              <a:gd name="connsiteY90" fmla="*/ 844296 h 877824"/>
              <a:gd name="connsiteX91" fmla="*/ 1164031 w 3538271"/>
              <a:gd name="connsiteY91" fmla="*/ 791261 h 877824"/>
              <a:gd name="connsiteX92" fmla="*/ 1164031 w 3538271"/>
              <a:gd name="connsiteY92" fmla="*/ 479146 h 877824"/>
              <a:gd name="connsiteX93" fmla="*/ 1154278 w 3538271"/>
              <a:gd name="connsiteY93" fmla="*/ 406603 h 877824"/>
              <a:gd name="connsiteX94" fmla="*/ 1118921 w 3538271"/>
              <a:gd name="connsiteY94" fmla="*/ 354787 h 877824"/>
              <a:gd name="connsiteX95" fmla="*/ 1045769 w 3538271"/>
              <a:gd name="connsiteY95" fmla="*/ 335280 h 877824"/>
              <a:gd name="connsiteX96" fmla="*/ 966521 w 3538271"/>
              <a:gd name="connsiteY96" fmla="*/ 354787 h 877824"/>
              <a:gd name="connsiteX97" fmla="*/ 917143 w 3538271"/>
              <a:gd name="connsiteY97" fmla="*/ 406603 h 877824"/>
              <a:gd name="connsiteX98" fmla="*/ 900684 w 3538271"/>
              <a:gd name="connsiteY98" fmla="*/ 479146 h 877824"/>
              <a:gd name="connsiteX99" fmla="*/ 900684 w 3538271"/>
              <a:gd name="connsiteY99" fmla="*/ 791261 h 877824"/>
              <a:gd name="connsiteX100" fmla="*/ 879958 w 3538271"/>
              <a:gd name="connsiteY100" fmla="*/ 844296 h 877824"/>
              <a:gd name="connsiteX101" fmla="*/ 827532 w 3538271"/>
              <a:gd name="connsiteY101" fmla="*/ 865632 h 877824"/>
              <a:gd name="connsiteX102" fmla="*/ 775107 w 3538271"/>
              <a:gd name="connsiteY102" fmla="*/ 844296 h 877824"/>
              <a:gd name="connsiteX103" fmla="*/ 754380 w 3538271"/>
              <a:gd name="connsiteY103" fmla="*/ 791261 h 877824"/>
              <a:gd name="connsiteX104" fmla="*/ 754380 w 3538271"/>
              <a:gd name="connsiteY104" fmla="*/ 287731 h 877824"/>
              <a:gd name="connsiteX105" fmla="*/ 775107 w 3538271"/>
              <a:gd name="connsiteY105" fmla="*/ 234696 h 877824"/>
              <a:gd name="connsiteX106" fmla="*/ 827532 w 3538271"/>
              <a:gd name="connsiteY106" fmla="*/ 213360 h 877824"/>
              <a:gd name="connsiteX107" fmla="*/ 879958 w 3538271"/>
              <a:gd name="connsiteY107" fmla="*/ 234696 h 877824"/>
              <a:gd name="connsiteX108" fmla="*/ 900684 w 3538271"/>
              <a:gd name="connsiteY108" fmla="*/ 287731 h 877824"/>
              <a:gd name="connsiteX109" fmla="*/ 900684 w 3538271"/>
              <a:gd name="connsiteY109" fmla="*/ 309799 h 877824"/>
              <a:gd name="connsiteX110" fmla="*/ 912876 w 3538271"/>
              <a:gd name="connsiteY110" fmla="*/ 291999 h 877824"/>
              <a:gd name="connsiteX111" fmla="*/ 960425 w 3538271"/>
              <a:gd name="connsiteY111" fmla="*/ 247498 h 877824"/>
              <a:gd name="connsiteX112" fmla="*/ 1022604 w 3538271"/>
              <a:gd name="connsiteY112" fmla="*/ 213970 h 877824"/>
              <a:gd name="connsiteX113" fmla="*/ 1096975 w 3538271"/>
              <a:gd name="connsiteY113" fmla="*/ 201168 h 877824"/>
              <a:gd name="connsiteX114" fmla="*/ 3311500 w 3538271"/>
              <a:gd name="connsiteY114" fmla="*/ 73152 h 877824"/>
              <a:gd name="connsiteX115" fmla="*/ 3363316 w 3538271"/>
              <a:gd name="connsiteY115" fmla="*/ 94488 h 877824"/>
              <a:gd name="connsiteX116" fmla="*/ 3383433 w 3538271"/>
              <a:gd name="connsiteY116" fmla="*/ 147523 h 877824"/>
              <a:gd name="connsiteX117" fmla="*/ 3383433 w 3538271"/>
              <a:gd name="connsiteY117" fmla="*/ 225552 h 877824"/>
              <a:gd name="connsiteX118" fmla="*/ 3469996 w 3538271"/>
              <a:gd name="connsiteY118" fmla="*/ 225552 h 877824"/>
              <a:gd name="connsiteX119" fmla="*/ 3518764 w 3538271"/>
              <a:gd name="connsiteY119" fmla="*/ 245059 h 877824"/>
              <a:gd name="connsiteX120" fmla="*/ 3538271 w 3538271"/>
              <a:gd name="connsiteY120" fmla="*/ 293827 h 877824"/>
              <a:gd name="connsiteX121" fmla="*/ 3518764 w 3538271"/>
              <a:gd name="connsiteY121" fmla="*/ 340767 h 877824"/>
              <a:gd name="connsiteX122" fmla="*/ 3469996 w 3538271"/>
              <a:gd name="connsiteY122" fmla="*/ 359664 h 877824"/>
              <a:gd name="connsiteX123" fmla="*/ 3383433 w 3538271"/>
              <a:gd name="connsiteY123" fmla="*/ 359664 h 877824"/>
              <a:gd name="connsiteX124" fmla="*/ 3383433 w 3538271"/>
              <a:gd name="connsiteY124" fmla="*/ 690067 h 877824"/>
              <a:gd name="connsiteX125" fmla="*/ 3390138 w 3538271"/>
              <a:gd name="connsiteY125" fmla="*/ 718109 h 877824"/>
              <a:gd name="connsiteX126" fmla="*/ 3408426 w 3538271"/>
              <a:gd name="connsiteY126" fmla="*/ 733959 h 877824"/>
              <a:gd name="connsiteX127" fmla="*/ 3433420 w 3538271"/>
              <a:gd name="connsiteY127" fmla="*/ 738835 h 877824"/>
              <a:gd name="connsiteX128" fmla="*/ 3460242 w 3538271"/>
              <a:gd name="connsiteY128" fmla="*/ 733349 h 877824"/>
              <a:gd name="connsiteX129" fmla="*/ 3488284 w 3538271"/>
              <a:gd name="connsiteY129" fmla="*/ 727863 h 877824"/>
              <a:gd name="connsiteX130" fmla="*/ 3519374 w 3538271"/>
              <a:gd name="connsiteY130" fmla="*/ 743712 h 877824"/>
              <a:gd name="connsiteX131" fmla="*/ 3533394 w 3538271"/>
              <a:gd name="connsiteY131" fmla="*/ 787603 h 877824"/>
              <a:gd name="connsiteX132" fmla="*/ 3496209 w 3538271"/>
              <a:gd name="connsiteY132" fmla="*/ 843687 h 877824"/>
              <a:gd name="connsiteX133" fmla="*/ 3416351 w 3538271"/>
              <a:gd name="connsiteY133" fmla="*/ 865632 h 877824"/>
              <a:gd name="connsiteX134" fmla="*/ 3359658 w 3538271"/>
              <a:gd name="connsiteY134" fmla="*/ 861365 h 877824"/>
              <a:gd name="connsiteX135" fmla="*/ 3301137 w 3538271"/>
              <a:gd name="connsiteY135" fmla="*/ 840639 h 877824"/>
              <a:gd name="connsiteX136" fmla="*/ 3255417 w 3538271"/>
              <a:gd name="connsiteY136" fmla="*/ 790042 h 877824"/>
              <a:gd name="connsiteX137" fmla="*/ 3237129 w 3538271"/>
              <a:gd name="connsiteY137" fmla="*/ 696163 h 877824"/>
              <a:gd name="connsiteX138" fmla="*/ 3237129 w 3538271"/>
              <a:gd name="connsiteY138" fmla="*/ 359664 h 877824"/>
              <a:gd name="connsiteX139" fmla="*/ 3181046 w 3538271"/>
              <a:gd name="connsiteY139" fmla="*/ 359664 h 877824"/>
              <a:gd name="connsiteX140" fmla="*/ 3132278 w 3538271"/>
              <a:gd name="connsiteY140" fmla="*/ 340157 h 877824"/>
              <a:gd name="connsiteX141" fmla="*/ 3112770 w 3538271"/>
              <a:gd name="connsiteY141" fmla="*/ 291389 h 877824"/>
              <a:gd name="connsiteX142" fmla="*/ 3132278 w 3538271"/>
              <a:gd name="connsiteY142" fmla="*/ 244450 h 877824"/>
              <a:gd name="connsiteX143" fmla="*/ 3181046 w 3538271"/>
              <a:gd name="connsiteY143" fmla="*/ 225552 h 877824"/>
              <a:gd name="connsiteX144" fmla="*/ 3237129 w 3538271"/>
              <a:gd name="connsiteY144" fmla="*/ 225552 h 877824"/>
              <a:gd name="connsiteX145" fmla="*/ 3237129 w 3538271"/>
              <a:gd name="connsiteY145" fmla="*/ 147523 h 877824"/>
              <a:gd name="connsiteX146" fmla="*/ 3258465 w 3538271"/>
              <a:gd name="connsiteY146" fmla="*/ 94488 h 877824"/>
              <a:gd name="connsiteX147" fmla="*/ 3311500 w 3538271"/>
              <a:gd name="connsiteY147" fmla="*/ 73152 h 877824"/>
              <a:gd name="connsiteX148" fmla="*/ 318212 w 3538271"/>
              <a:gd name="connsiteY148" fmla="*/ 0 h 877824"/>
              <a:gd name="connsiteX149" fmla="*/ 465125 w 3538271"/>
              <a:gd name="connsiteY149" fmla="*/ 23775 h 877824"/>
              <a:gd name="connsiteX150" fmla="*/ 575463 w 3538271"/>
              <a:gd name="connsiteY150" fmla="*/ 84125 h 877824"/>
              <a:gd name="connsiteX151" fmla="*/ 610819 w 3538271"/>
              <a:gd name="connsiteY151" fmla="*/ 148743 h 877824"/>
              <a:gd name="connsiteX152" fmla="*/ 590093 w 3538271"/>
              <a:gd name="connsiteY152" fmla="*/ 197511 h 877824"/>
              <a:gd name="connsiteX153" fmla="*/ 541325 w 3538271"/>
              <a:gd name="connsiteY153" fmla="*/ 219456 h 877824"/>
              <a:gd name="connsiteX154" fmla="*/ 508407 w 3538271"/>
              <a:gd name="connsiteY154" fmla="*/ 208483 h 877824"/>
              <a:gd name="connsiteX155" fmla="*/ 455981 w 3538271"/>
              <a:gd name="connsiteY155" fmla="*/ 176175 h 877824"/>
              <a:gd name="connsiteX156" fmla="*/ 386487 w 3538271"/>
              <a:gd name="connsiteY156" fmla="*/ 150571 h 877824"/>
              <a:gd name="connsiteX157" fmla="*/ 318212 w 3538271"/>
              <a:gd name="connsiteY157" fmla="*/ 140208 h 877824"/>
              <a:gd name="connsiteX158" fmla="*/ 229819 w 3538271"/>
              <a:gd name="connsiteY158" fmla="*/ 153619 h 877824"/>
              <a:gd name="connsiteX159" fmla="*/ 175565 w 3538271"/>
              <a:gd name="connsiteY159" fmla="*/ 190195 h 877824"/>
              <a:gd name="connsiteX160" fmla="*/ 157277 w 3538271"/>
              <a:gd name="connsiteY160" fmla="*/ 243840 h 877824"/>
              <a:gd name="connsiteX161" fmla="*/ 178613 w 3538271"/>
              <a:gd name="connsiteY161" fmla="*/ 304191 h 877824"/>
              <a:gd name="connsiteX162" fmla="*/ 240183 w 3538271"/>
              <a:gd name="connsiteY162" fmla="*/ 341986 h 877824"/>
              <a:gd name="connsiteX163" fmla="*/ 336500 w 3538271"/>
              <a:gd name="connsiteY163" fmla="*/ 366979 h 877824"/>
              <a:gd name="connsiteX164" fmla="*/ 465125 w 3538271"/>
              <a:gd name="connsiteY164" fmla="*/ 398679 h 877824"/>
              <a:gd name="connsiteX165" fmla="*/ 557175 w 3538271"/>
              <a:gd name="connsiteY165" fmla="*/ 445618 h 877824"/>
              <a:gd name="connsiteX166" fmla="*/ 612039 w 3538271"/>
              <a:gd name="connsiteY166" fmla="*/ 517551 h 877824"/>
              <a:gd name="connsiteX167" fmla="*/ 630327 w 3538271"/>
              <a:gd name="connsiteY167" fmla="*/ 623011 h 877824"/>
              <a:gd name="connsiteX168" fmla="*/ 586435 w 3538271"/>
              <a:gd name="connsiteY168" fmla="*/ 759562 h 877824"/>
              <a:gd name="connsiteX169" fmla="*/ 471221 w 3538271"/>
              <a:gd name="connsiteY169" fmla="*/ 847344 h 877824"/>
              <a:gd name="connsiteX170" fmla="*/ 316992 w 3538271"/>
              <a:gd name="connsiteY170" fmla="*/ 877824 h 877824"/>
              <a:gd name="connsiteX171" fmla="*/ 163373 w 3538271"/>
              <a:gd name="connsiteY171" fmla="*/ 856488 h 877824"/>
              <a:gd name="connsiteX172" fmla="*/ 32919 w 3538271"/>
              <a:gd name="connsiteY172" fmla="*/ 781507 h 877824"/>
              <a:gd name="connsiteX173" fmla="*/ 8535 w 3538271"/>
              <a:gd name="connsiteY173" fmla="*/ 751027 h 877824"/>
              <a:gd name="connsiteX174" fmla="*/ 0 w 3538271"/>
              <a:gd name="connsiteY174" fmla="*/ 716890 h 877824"/>
              <a:gd name="connsiteX175" fmla="*/ 20117 w 3538271"/>
              <a:gd name="connsiteY175" fmla="*/ 667512 h 877824"/>
              <a:gd name="connsiteX176" fmla="*/ 70714 w 3538271"/>
              <a:gd name="connsiteY176" fmla="*/ 646176 h 877824"/>
              <a:gd name="connsiteX177" fmla="*/ 112167 w 3538271"/>
              <a:gd name="connsiteY177" fmla="*/ 660807 h 877824"/>
              <a:gd name="connsiteX178" fmla="*/ 204216 w 3538271"/>
              <a:gd name="connsiteY178" fmla="*/ 718109 h 877824"/>
              <a:gd name="connsiteX179" fmla="*/ 316992 w 3538271"/>
              <a:gd name="connsiteY179" fmla="*/ 737616 h 877824"/>
              <a:gd name="connsiteX180" fmla="*/ 399898 w 3538271"/>
              <a:gd name="connsiteY180" fmla="*/ 723595 h 877824"/>
              <a:gd name="connsiteX181" fmla="*/ 460858 w 3538271"/>
              <a:gd name="connsiteY181" fmla="*/ 685800 h 877824"/>
              <a:gd name="connsiteX182" fmla="*/ 484023 w 3538271"/>
              <a:gd name="connsiteY182" fmla="*/ 631546 h 877824"/>
              <a:gd name="connsiteX183" fmla="*/ 462077 w 3538271"/>
              <a:gd name="connsiteY183" fmla="*/ 569367 h 877824"/>
              <a:gd name="connsiteX184" fmla="*/ 395021 w 3538271"/>
              <a:gd name="connsiteY184" fmla="*/ 526085 h 877824"/>
              <a:gd name="connsiteX185" fmla="*/ 280416 w 3538271"/>
              <a:gd name="connsiteY185" fmla="*/ 498653 h 877824"/>
              <a:gd name="connsiteX186" fmla="*/ 164592 w 3538271"/>
              <a:gd name="connsiteY186" fmla="*/ 468783 h 877824"/>
              <a:gd name="connsiteX187" fmla="*/ 81077 w 3538271"/>
              <a:gd name="connsiteY187" fmla="*/ 417576 h 877824"/>
              <a:gd name="connsiteX188" fmla="*/ 30480 w 3538271"/>
              <a:gd name="connsiteY188" fmla="*/ 344424 h 877824"/>
              <a:gd name="connsiteX189" fmla="*/ 13411 w 3538271"/>
              <a:gd name="connsiteY189" fmla="*/ 249936 h 877824"/>
              <a:gd name="connsiteX190" fmla="*/ 54255 w 3538271"/>
              <a:gd name="connsiteY190" fmla="*/ 114605 h 877824"/>
              <a:gd name="connsiteX191" fmla="*/ 164592 w 3538271"/>
              <a:gd name="connsiteY191" fmla="*/ 29261 h 877824"/>
              <a:gd name="connsiteX192" fmla="*/ 318212 w 3538271"/>
              <a:gd name="connsiteY192" fmla="*/ 0 h 87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3538271" h="877824">
                <a:moveTo>
                  <a:pt x="2166062" y="335280"/>
                </a:moveTo>
                <a:cubicBezTo>
                  <a:pt x="2131111" y="335280"/>
                  <a:pt x="2100225" y="344221"/>
                  <a:pt x="2073402" y="362103"/>
                </a:cubicBezTo>
                <a:cubicBezTo>
                  <a:pt x="2046580" y="379984"/>
                  <a:pt x="2025650" y="404368"/>
                  <a:pt x="2010613" y="435255"/>
                </a:cubicBezTo>
                <a:cubicBezTo>
                  <a:pt x="1995576" y="466141"/>
                  <a:pt x="1988058" y="501091"/>
                  <a:pt x="1988058" y="540106"/>
                </a:cubicBezTo>
                <a:cubicBezTo>
                  <a:pt x="1988058" y="578307"/>
                  <a:pt x="1995576" y="612851"/>
                  <a:pt x="2010613" y="643738"/>
                </a:cubicBezTo>
                <a:cubicBezTo>
                  <a:pt x="2025650" y="674624"/>
                  <a:pt x="2046580" y="699008"/>
                  <a:pt x="2073402" y="716890"/>
                </a:cubicBezTo>
                <a:cubicBezTo>
                  <a:pt x="2100225" y="734771"/>
                  <a:pt x="2131111" y="743712"/>
                  <a:pt x="2166062" y="743712"/>
                </a:cubicBezTo>
                <a:cubicBezTo>
                  <a:pt x="2201825" y="743712"/>
                  <a:pt x="2233117" y="734771"/>
                  <a:pt x="2259940" y="716890"/>
                </a:cubicBezTo>
                <a:cubicBezTo>
                  <a:pt x="2286762" y="699008"/>
                  <a:pt x="2307692" y="674624"/>
                  <a:pt x="2322729" y="643738"/>
                </a:cubicBezTo>
                <a:cubicBezTo>
                  <a:pt x="2337765" y="612851"/>
                  <a:pt x="2345284" y="578307"/>
                  <a:pt x="2345284" y="540106"/>
                </a:cubicBezTo>
                <a:cubicBezTo>
                  <a:pt x="2345284" y="501091"/>
                  <a:pt x="2337765" y="466141"/>
                  <a:pt x="2322729" y="435255"/>
                </a:cubicBezTo>
                <a:cubicBezTo>
                  <a:pt x="2307692" y="404368"/>
                  <a:pt x="2286762" y="379984"/>
                  <a:pt x="2259940" y="362103"/>
                </a:cubicBezTo>
                <a:cubicBezTo>
                  <a:pt x="2233117" y="344221"/>
                  <a:pt x="2201825" y="335280"/>
                  <a:pt x="2166062" y="335280"/>
                </a:cubicBezTo>
                <a:close/>
                <a:moveTo>
                  <a:pt x="2988793" y="201168"/>
                </a:moveTo>
                <a:cubicBezTo>
                  <a:pt x="3013177" y="201168"/>
                  <a:pt x="3033700" y="208077"/>
                  <a:pt x="3050362" y="221895"/>
                </a:cubicBezTo>
                <a:cubicBezTo>
                  <a:pt x="3067025" y="235712"/>
                  <a:pt x="3075356" y="251968"/>
                  <a:pt x="3075356" y="270663"/>
                </a:cubicBezTo>
                <a:cubicBezTo>
                  <a:pt x="3075356" y="297485"/>
                  <a:pt x="3068447" y="316789"/>
                  <a:pt x="3054630" y="328575"/>
                </a:cubicBezTo>
                <a:cubicBezTo>
                  <a:pt x="3040812" y="340360"/>
                  <a:pt x="3025775" y="346253"/>
                  <a:pt x="3009519" y="346253"/>
                </a:cubicBezTo>
                <a:cubicBezTo>
                  <a:pt x="2994076" y="346253"/>
                  <a:pt x="2980055" y="343408"/>
                  <a:pt x="2967457" y="337719"/>
                </a:cubicBezTo>
                <a:cubicBezTo>
                  <a:pt x="2954858" y="332029"/>
                  <a:pt x="2940431" y="329184"/>
                  <a:pt x="2924175" y="329184"/>
                </a:cubicBezTo>
                <a:cubicBezTo>
                  <a:pt x="2909545" y="329184"/>
                  <a:pt x="2894711" y="332639"/>
                  <a:pt x="2879675" y="339547"/>
                </a:cubicBezTo>
                <a:cubicBezTo>
                  <a:pt x="2864637" y="346456"/>
                  <a:pt x="2850820" y="357226"/>
                  <a:pt x="2838222" y="371856"/>
                </a:cubicBezTo>
                <a:cubicBezTo>
                  <a:pt x="2825623" y="386487"/>
                  <a:pt x="2815463" y="404571"/>
                  <a:pt x="2807742" y="426111"/>
                </a:cubicBezTo>
                <a:cubicBezTo>
                  <a:pt x="2800020" y="447650"/>
                  <a:pt x="2796159" y="473050"/>
                  <a:pt x="2796159" y="502311"/>
                </a:cubicBezTo>
                <a:lnTo>
                  <a:pt x="2796159" y="791261"/>
                </a:lnTo>
                <a:cubicBezTo>
                  <a:pt x="2796159" y="812394"/>
                  <a:pt x="2789251" y="830072"/>
                  <a:pt x="2775433" y="844296"/>
                </a:cubicBezTo>
                <a:cubicBezTo>
                  <a:pt x="2761615" y="858520"/>
                  <a:pt x="2744140" y="865632"/>
                  <a:pt x="2723007" y="865632"/>
                </a:cubicBezTo>
                <a:cubicBezTo>
                  <a:pt x="2701874" y="865632"/>
                  <a:pt x="2684399" y="858520"/>
                  <a:pt x="2670582" y="844296"/>
                </a:cubicBezTo>
                <a:cubicBezTo>
                  <a:pt x="2656764" y="830072"/>
                  <a:pt x="2649855" y="812394"/>
                  <a:pt x="2649855" y="791261"/>
                </a:cubicBezTo>
                <a:lnTo>
                  <a:pt x="2649855" y="287731"/>
                </a:lnTo>
                <a:cubicBezTo>
                  <a:pt x="2649855" y="266599"/>
                  <a:pt x="2656764" y="248920"/>
                  <a:pt x="2670582" y="234696"/>
                </a:cubicBezTo>
                <a:cubicBezTo>
                  <a:pt x="2684399" y="220472"/>
                  <a:pt x="2701874" y="213360"/>
                  <a:pt x="2723007" y="213360"/>
                </a:cubicBezTo>
                <a:cubicBezTo>
                  <a:pt x="2744140" y="213360"/>
                  <a:pt x="2761615" y="220472"/>
                  <a:pt x="2775433" y="234696"/>
                </a:cubicBezTo>
                <a:cubicBezTo>
                  <a:pt x="2789251" y="248920"/>
                  <a:pt x="2796159" y="266599"/>
                  <a:pt x="2796159" y="287731"/>
                </a:cubicBezTo>
                <a:lnTo>
                  <a:pt x="2796159" y="305355"/>
                </a:lnTo>
                <a:lnTo>
                  <a:pt x="2803017" y="293065"/>
                </a:lnTo>
                <a:cubicBezTo>
                  <a:pt x="2808808" y="284429"/>
                  <a:pt x="2815260" y="276352"/>
                  <a:pt x="2822372" y="268834"/>
                </a:cubicBezTo>
                <a:cubicBezTo>
                  <a:pt x="2836596" y="253797"/>
                  <a:pt x="2852649" y="241199"/>
                  <a:pt x="2870530" y="231039"/>
                </a:cubicBezTo>
                <a:cubicBezTo>
                  <a:pt x="2888412" y="220879"/>
                  <a:pt x="2907513" y="213360"/>
                  <a:pt x="2927833" y="208483"/>
                </a:cubicBezTo>
                <a:cubicBezTo>
                  <a:pt x="2948153" y="203606"/>
                  <a:pt x="2968473" y="201168"/>
                  <a:pt x="2988793" y="201168"/>
                </a:cubicBezTo>
                <a:close/>
                <a:moveTo>
                  <a:pt x="2142897" y="201168"/>
                </a:moveTo>
                <a:cubicBezTo>
                  <a:pt x="2177847" y="201168"/>
                  <a:pt x="2209953" y="206451"/>
                  <a:pt x="2239213" y="217018"/>
                </a:cubicBezTo>
                <a:cubicBezTo>
                  <a:pt x="2268474" y="227584"/>
                  <a:pt x="2293874" y="240995"/>
                  <a:pt x="2315413" y="257251"/>
                </a:cubicBezTo>
                <a:lnTo>
                  <a:pt x="2339188" y="277611"/>
                </a:lnTo>
                <a:lnTo>
                  <a:pt x="2339188" y="275539"/>
                </a:lnTo>
                <a:cubicBezTo>
                  <a:pt x="2339188" y="254407"/>
                  <a:pt x="2346096" y="236728"/>
                  <a:pt x="2359914" y="222504"/>
                </a:cubicBezTo>
                <a:cubicBezTo>
                  <a:pt x="2373732" y="208280"/>
                  <a:pt x="2391207" y="201168"/>
                  <a:pt x="2412340" y="201168"/>
                </a:cubicBezTo>
                <a:cubicBezTo>
                  <a:pt x="2433473" y="201168"/>
                  <a:pt x="2450948" y="208077"/>
                  <a:pt x="2464765" y="221895"/>
                </a:cubicBezTo>
                <a:cubicBezTo>
                  <a:pt x="2478583" y="235712"/>
                  <a:pt x="2485492" y="253594"/>
                  <a:pt x="2485492" y="275539"/>
                </a:cubicBezTo>
                <a:lnTo>
                  <a:pt x="2485492" y="791261"/>
                </a:lnTo>
                <a:cubicBezTo>
                  <a:pt x="2485492" y="812394"/>
                  <a:pt x="2478583" y="830072"/>
                  <a:pt x="2464765" y="844296"/>
                </a:cubicBezTo>
                <a:cubicBezTo>
                  <a:pt x="2450948" y="858520"/>
                  <a:pt x="2433473" y="865632"/>
                  <a:pt x="2412340" y="865632"/>
                </a:cubicBezTo>
                <a:cubicBezTo>
                  <a:pt x="2391207" y="865632"/>
                  <a:pt x="2373732" y="858520"/>
                  <a:pt x="2359914" y="844296"/>
                </a:cubicBezTo>
                <a:cubicBezTo>
                  <a:pt x="2346096" y="830072"/>
                  <a:pt x="2339188" y="812394"/>
                  <a:pt x="2339188" y="791261"/>
                </a:cubicBezTo>
                <a:lnTo>
                  <a:pt x="2339188" y="790266"/>
                </a:lnTo>
                <a:lnTo>
                  <a:pt x="2302612" y="825399"/>
                </a:lnTo>
                <a:cubicBezTo>
                  <a:pt x="2283105" y="840029"/>
                  <a:pt x="2260143" y="852424"/>
                  <a:pt x="2233727" y="862584"/>
                </a:cubicBezTo>
                <a:cubicBezTo>
                  <a:pt x="2207311" y="872744"/>
                  <a:pt x="2178660" y="877824"/>
                  <a:pt x="2147774" y="877824"/>
                </a:cubicBezTo>
                <a:cubicBezTo>
                  <a:pt x="2091690" y="877824"/>
                  <a:pt x="2040890" y="863397"/>
                  <a:pt x="1995374" y="834543"/>
                </a:cubicBezTo>
                <a:cubicBezTo>
                  <a:pt x="1949857" y="805688"/>
                  <a:pt x="1913890" y="765861"/>
                  <a:pt x="1887474" y="715061"/>
                </a:cubicBezTo>
                <a:cubicBezTo>
                  <a:pt x="1861058" y="664261"/>
                  <a:pt x="1847850" y="605943"/>
                  <a:pt x="1847850" y="540106"/>
                </a:cubicBezTo>
                <a:cubicBezTo>
                  <a:pt x="1847850" y="473456"/>
                  <a:pt x="1861058" y="414731"/>
                  <a:pt x="1887474" y="363931"/>
                </a:cubicBezTo>
                <a:cubicBezTo>
                  <a:pt x="1913890" y="313131"/>
                  <a:pt x="1949450" y="273304"/>
                  <a:pt x="1994154" y="244450"/>
                </a:cubicBezTo>
                <a:cubicBezTo>
                  <a:pt x="2038858" y="215595"/>
                  <a:pt x="2088439" y="201168"/>
                  <a:pt x="2142897" y="201168"/>
                </a:cubicBezTo>
                <a:close/>
                <a:moveTo>
                  <a:pt x="1096975" y="201168"/>
                </a:moveTo>
                <a:cubicBezTo>
                  <a:pt x="1161999" y="201168"/>
                  <a:pt x="1209955" y="216815"/>
                  <a:pt x="1240841" y="248107"/>
                </a:cubicBezTo>
                <a:cubicBezTo>
                  <a:pt x="1264006" y="271577"/>
                  <a:pt x="1281227" y="300190"/>
                  <a:pt x="1292505" y="333947"/>
                </a:cubicBezTo>
                <a:lnTo>
                  <a:pt x="1292945" y="335625"/>
                </a:lnTo>
                <a:lnTo>
                  <a:pt x="1309421" y="309829"/>
                </a:lnTo>
                <a:cubicBezTo>
                  <a:pt x="1316939" y="299771"/>
                  <a:pt x="1325779" y="289357"/>
                  <a:pt x="1335939" y="278587"/>
                </a:cubicBezTo>
                <a:cubicBezTo>
                  <a:pt x="1356259" y="257048"/>
                  <a:pt x="1380846" y="238760"/>
                  <a:pt x="1409700" y="223723"/>
                </a:cubicBezTo>
                <a:cubicBezTo>
                  <a:pt x="1438555" y="208687"/>
                  <a:pt x="1470864" y="201168"/>
                  <a:pt x="1506627" y="201168"/>
                </a:cubicBezTo>
                <a:cubicBezTo>
                  <a:pt x="1565148" y="201168"/>
                  <a:pt x="1609649" y="213767"/>
                  <a:pt x="1640129" y="238963"/>
                </a:cubicBezTo>
                <a:cubicBezTo>
                  <a:pt x="1670609" y="264160"/>
                  <a:pt x="1691539" y="297688"/>
                  <a:pt x="1702918" y="339547"/>
                </a:cubicBezTo>
                <a:cubicBezTo>
                  <a:pt x="1714297" y="381407"/>
                  <a:pt x="1719987" y="427939"/>
                  <a:pt x="1719987" y="479146"/>
                </a:cubicBezTo>
                <a:lnTo>
                  <a:pt x="1719987" y="791261"/>
                </a:lnTo>
                <a:cubicBezTo>
                  <a:pt x="1719987" y="812394"/>
                  <a:pt x="1713078" y="830072"/>
                  <a:pt x="1699260" y="844296"/>
                </a:cubicBezTo>
                <a:cubicBezTo>
                  <a:pt x="1685443" y="858520"/>
                  <a:pt x="1667967" y="865632"/>
                  <a:pt x="1646835" y="865632"/>
                </a:cubicBezTo>
                <a:cubicBezTo>
                  <a:pt x="1625702" y="865632"/>
                  <a:pt x="1608227" y="858520"/>
                  <a:pt x="1594409" y="844296"/>
                </a:cubicBezTo>
                <a:cubicBezTo>
                  <a:pt x="1580592" y="830072"/>
                  <a:pt x="1573683" y="812394"/>
                  <a:pt x="1573683" y="791261"/>
                </a:cubicBezTo>
                <a:lnTo>
                  <a:pt x="1573683" y="479146"/>
                </a:lnTo>
                <a:cubicBezTo>
                  <a:pt x="1573683" y="452323"/>
                  <a:pt x="1570431" y="428143"/>
                  <a:pt x="1563929" y="406603"/>
                </a:cubicBezTo>
                <a:cubicBezTo>
                  <a:pt x="1557427" y="385064"/>
                  <a:pt x="1545641" y="367792"/>
                  <a:pt x="1528572" y="354787"/>
                </a:cubicBezTo>
                <a:cubicBezTo>
                  <a:pt x="1511504" y="341783"/>
                  <a:pt x="1487119" y="335280"/>
                  <a:pt x="1455420" y="335280"/>
                </a:cubicBezTo>
                <a:cubicBezTo>
                  <a:pt x="1424534" y="335280"/>
                  <a:pt x="1398118" y="341783"/>
                  <a:pt x="1376172" y="354787"/>
                </a:cubicBezTo>
                <a:cubicBezTo>
                  <a:pt x="1354227" y="367792"/>
                  <a:pt x="1337768" y="385064"/>
                  <a:pt x="1326795" y="406603"/>
                </a:cubicBezTo>
                <a:cubicBezTo>
                  <a:pt x="1315822" y="428143"/>
                  <a:pt x="1310335" y="452323"/>
                  <a:pt x="1310335" y="479146"/>
                </a:cubicBezTo>
                <a:lnTo>
                  <a:pt x="1310335" y="791261"/>
                </a:lnTo>
                <a:cubicBezTo>
                  <a:pt x="1310335" y="812394"/>
                  <a:pt x="1303427" y="830072"/>
                  <a:pt x="1289609" y="844296"/>
                </a:cubicBezTo>
                <a:cubicBezTo>
                  <a:pt x="1275792" y="858520"/>
                  <a:pt x="1258316" y="865632"/>
                  <a:pt x="1237184" y="865632"/>
                </a:cubicBezTo>
                <a:cubicBezTo>
                  <a:pt x="1216051" y="865632"/>
                  <a:pt x="1198576" y="858520"/>
                  <a:pt x="1184758" y="844296"/>
                </a:cubicBezTo>
                <a:cubicBezTo>
                  <a:pt x="1170940" y="830072"/>
                  <a:pt x="1164031" y="812394"/>
                  <a:pt x="1164031" y="791261"/>
                </a:cubicBezTo>
                <a:lnTo>
                  <a:pt x="1164031" y="479146"/>
                </a:lnTo>
                <a:cubicBezTo>
                  <a:pt x="1164031" y="452323"/>
                  <a:pt x="1160780" y="428143"/>
                  <a:pt x="1154278" y="406603"/>
                </a:cubicBezTo>
                <a:cubicBezTo>
                  <a:pt x="1147775" y="385064"/>
                  <a:pt x="1135990" y="367792"/>
                  <a:pt x="1118921" y="354787"/>
                </a:cubicBezTo>
                <a:cubicBezTo>
                  <a:pt x="1101852" y="341783"/>
                  <a:pt x="1077468" y="335280"/>
                  <a:pt x="1045769" y="335280"/>
                </a:cubicBezTo>
                <a:cubicBezTo>
                  <a:pt x="1014883" y="335280"/>
                  <a:pt x="988467" y="341783"/>
                  <a:pt x="966521" y="354787"/>
                </a:cubicBezTo>
                <a:cubicBezTo>
                  <a:pt x="944575" y="367792"/>
                  <a:pt x="928116" y="385064"/>
                  <a:pt x="917143" y="406603"/>
                </a:cubicBezTo>
                <a:cubicBezTo>
                  <a:pt x="906171" y="428143"/>
                  <a:pt x="900684" y="452323"/>
                  <a:pt x="900684" y="479146"/>
                </a:cubicBezTo>
                <a:lnTo>
                  <a:pt x="900684" y="791261"/>
                </a:lnTo>
                <a:cubicBezTo>
                  <a:pt x="900684" y="812394"/>
                  <a:pt x="893775" y="830072"/>
                  <a:pt x="879958" y="844296"/>
                </a:cubicBezTo>
                <a:cubicBezTo>
                  <a:pt x="866140" y="858520"/>
                  <a:pt x="848665" y="865632"/>
                  <a:pt x="827532" y="865632"/>
                </a:cubicBezTo>
                <a:cubicBezTo>
                  <a:pt x="806399" y="865632"/>
                  <a:pt x="788924" y="858520"/>
                  <a:pt x="775107" y="844296"/>
                </a:cubicBezTo>
                <a:cubicBezTo>
                  <a:pt x="761289" y="830072"/>
                  <a:pt x="754380" y="812394"/>
                  <a:pt x="754380" y="791261"/>
                </a:cubicBezTo>
                <a:lnTo>
                  <a:pt x="754380" y="287731"/>
                </a:lnTo>
                <a:cubicBezTo>
                  <a:pt x="754380" y="266599"/>
                  <a:pt x="761289" y="248920"/>
                  <a:pt x="775107" y="234696"/>
                </a:cubicBezTo>
                <a:cubicBezTo>
                  <a:pt x="788924" y="220472"/>
                  <a:pt x="806399" y="213360"/>
                  <a:pt x="827532" y="213360"/>
                </a:cubicBezTo>
                <a:cubicBezTo>
                  <a:pt x="848665" y="213360"/>
                  <a:pt x="866140" y="220472"/>
                  <a:pt x="879958" y="234696"/>
                </a:cubicBezTo>
                <a:cubicBezTo>
                  <a:pt x="893775" y="248920"/>
                  <a:pt x="900684" y="266599"/>
                  <a:pt x="900684" y="287731"/>
                </a:cubicBezTo>
                <a:lnTo>
                  <a:pt x="900684" y="309799"/>
                </a:lnTo>
                <a:lnTo>
                  <a:pt x="912876" y="291999"/>
                </a:lnTo>
                <a:cubicBezTo>
                  <a:pt x="925881" y="276149"/>
                  <a:pt x="941731" y="261315"/>
                  <a:pt x="960425" y="247498"/>
                </a:cubicBezTo>
                <a:cubicBezTo>
                  <a:pt x="979120" y="233680"/>
                  <a:pt x="999846" y="222504"/>
                  <a:pt x="1022604" y="213970"/>
                </a:cubicBezTo>
                <a:cubicBezTo>
                  <a:pt x="1045363" y="205435"/>
                  <a:pt x="1070153" y="201168"/>
                  <a:pt x="1096975" y="201168"/>
                </a:cubicBezTo>
                <a:close/>
                <a:moveTo>
                  <a:pt x="3311500" y="73152"/>
                </a:moveTo>
                <a:cubicBezTo>
                  <a:pt x="3332633" y="73152"/>
                  <a:pt x="3349905" y="80264"/>
                  <a:pt x="3363316" y="94488"/>
                </a:cubicBezTo>
                <a:cubicBezTo>
                  <a:pt x="3376727" y="108712"/>
                  <a:pt x="3383433" y="126391"/>
                  <a:pt x="3383433" y="147523"/>
                </a:cubicBezTo>
                <a:lnTo>
                  <a:pt x="3383433" y="225552"/>
                </a:lnTo>
                <a:lnTo>
                  <a:pt x="3469996" y="225552"/>
                </a:lnTo>
                <a:cubicBezTo>
                  <a:pt x="3489503" y="225552"/>
                  <a:pt x="3505759" y="232055"/>
                  <a:pt x="3518764" y="245059"/>
                </a:cubicBezTo>
                <a:cubicBezTo>
                  <a:pt x="3531769" y="258064"/>
                  <a:pt x="3538271" y="274320"/>
                  <a:pt x="3538271" y="293827"/>
                </a:cubicBezTo>
                <a:cubicBezTo>
                  <a:pt x="3538271" y="312522"/>
                  <a:pt x="3531769" y="328168"/>
                  <a:pt x="3518764" y="340767"/>
                </a:cubicBezTo>
                <a:cubicBezTo>
                  <a:pt x="3505759" y="353365"/>
                  <a:pt x="3489503" y="359664"/>
                  <a:pt x="3469996" y="359664"/>
                </a:cubicBezTo>
                <a:lnTo>
                  <a:pt x="3383433" y="359664"/>
                </a:lnTo>
                <a:lnTo>
                  <a:pt x="3383433" y="690067"/>
                </a:lnTo>
                <a:cubicBezTo>
                  <a:pt x="3383433" y="701447"/>
                  <a:pt x="3385668" y="710794"/>
                  <a:pt x="3390138" y="718109"/>
                </a:cubicBezTo>
                <a:cubicBezTo>
                  <a:pt x="3394609" y="725424"/>
                  <a:pt x="3400704" y="730707"/>
                  <a:pt x="3408426" y="733959"/>
                </a:cubicBezTo>
                <a:cubicBezTo>
                  <a:pt x="3416148" y="737210"/>
                  <a:pt x="3424479" y="738835"/>
                  <a:pt x="3433420" y="738835"/>
                </a:cubicBezTo>
                <a:cubicBezTo>
                  <a:pt x="3443174" y="738835"/>
                  <a:pt x="3452114" y="737007"/>
                  <a:pt x="3460242" y="733349"/>
                </a:cubicBezTo>
                <a:cubicBezTo>
                  <a:pt x="3468370" y="729691"/>
                  <a:pt x="3477718" y="727863"/>
                  <a:pt x="3488284" y="727863"/>
                </a:cubicBezTo>
                <a:cubicBezTo>
                  <a:pt x="3499663" y="727863"/>
                  <a:pt x="3510026" y="733146"/>
                  <a:pt x="3519374" y="743712"/>
                </a:cubicBezTo>
                <a:cubicBezTo>
                  <a:pt x="3528721" y="754279"/>
                  <a:pt x="3533394" y="768909"/>
                  <a:pt x="3533394" y="787603"/>
                </a:cubicBezTo>
                <a:cubicBezTo>
                  <a:pt x="3533394" y="810362"/>
                  <a:pt x="3520999" y="829056"/>
                  <a:pt x="3496209" y="843687"/>
                </a:cubicBezTo>
                <a:cubicBezTo>
                  <a:pt x="3471418" y="858317"/>
                  <a:pt x="3444799" y="865632"/>
                  <a:pt x="3416351" y="865632"/>
                </a:cubicBezTo>
                <a:cubicBezTo>
                  <a:pt x="3399282" y="865632"/>
                  <a:pt x="3380385" y="864210"/>
                  <a:pt x="3359658" y="861365"/>
                </a:cubicBezTo>
                <a:cubicBezTo>
                  <a:pt x="3338932" y="858520"/>
                  <a:pt x="3319425" y="851611"/>
                  <a:pt x="3301137" y="840639"/>
                </a:cubicBezTo>
                <a:cubicBezTo>
                  <a:pt x="3282849" y="829666"/>
                  <a:pt x="3267609" y="812800"/>
                  <a:pt x="3255417" y="790042"/>
                </a:cubicBezTo>
                <a:cubicBezTo>
                  <a:pt x="3243225" y="767283"/>
                  <a:pt x="3237129" y="735991"/>
                  <a:pt x="3237129" y="696163"/>
                </a:cubicBezTo>
                <a:lnTo>
                  <a:pt x="3237129" y="359664"/>
                </a:lnTo>
                <a:lnTo>
                  <a:pt x="3181046" y="359664"/>
                </a:lnTo>
                <a:cubicBezTo>
                  <a:pt x="3161538" y="359664"/>
                  <a:pt x="3145282" y="353162"/>
                  <a:pt x="3132278" y="340157"/>
                </a:cubicBezTo>
                <a:cubicBezTo>
                  <a:pt x="3119273" y="327152"/>
                  <a:pt x="3112770" y="310896"/>
                  <a:pt x="3112770" y="291389"/>
                </a:cubicBezTo>
                <a:cubicBezTo>
                  <a:pt x="3112770" y="272695"/>
                  <a:pt x="3119273" y="257048"/>
                  <a:pt x="3132278" y="244450"/>
                </a:cubicBezTo>
                <a:cubicBezTo>
                  <a:pt x="3145282" y="231851"/>
                  <a:pt x="3161538" y="225552"/>
                  <a:pt x="3181046" y="225552"/>
                </a:cubicBezTo>
                <a:lnTo>
                  <a:pt x="3237129" y="225552"/>
                </a:lnTo>
                <a:lnTo>
                  <a:pt x="3237129" y="147523"/>
                </a:lnTo>
                <a:cubicBezTo>
                  <a:pt x="3237129" y="126391"/>
                  <a:pt x="3244241" y="108712"/>
                  <a:pt x="3258465" y="94488"/>
                </a:cubicBezTo>
                <a:cubicBezTo>
                  <a:pt x="3272688" y="80264"/>
                  <a:pt x="3290367" y="73152"/>
                  <a:pt x="3311500" y="73152"/>
                </a:cubicBezTo>
                <a:close/>
                <a:moveTo>
                  <a:pt x="318212" y="0"/>
                </a:moveTo>
                <a:cubicBezTo>
                  <a:pt x="371043" y="0"/>
                  <a:pt x="420015" y="7925"/>
                  <a:pt x="465125" y="23775"/>
                </a:cubicBezTo>
                <a:cubicBezTo>
                  <a:pt x="510236" y="39624"/>
                  <a:pt x="547015" y="59741"/>
                  <a:pt x="575463" y="84125"/>
                </a:cubicBezTo>
                <a:cubicBezTo>
                  <a:pt x="599034" y="102819"/>
                  <a:pt x="610819" y="124358"/>
                  <a:pt x="610819" y="148743"/>
                </a:cubicBezTo>
                <a:cubicBezTo>
                  <a:pt x="610819" y="166624"/>
                  <a:pt x="603911" y="182880"/>
                  <a:pt x="590093" y="197511"/>
                </a:cubicBezTo>
                <a:cubicBezTo>
                  <a:pt x="576276" y="212141"/>
                  <a:pt x="560019" y="219456"/>
                  <a:pt x="541325" y="219456"/>
                </a:cubicBezTo>
                <a:cubicBezTo>
                  <a:pt x="529133" y="219456"/>
                  <a:pt x="518160" y="215798"/>
                  <a:pt x="508407" y="208483"/>
                </a:cubicBezTo>
                <a:cubicBezTo>
                  <a:pt x="495402" y="197104"/>
                  <a:pt x="477927" y="186335"/>
                  <a:pt x="455981" y="176175"/>
                </a:cubicBezTo>
                <a:cubicBezTo>
                  <a:pt x="434035" y="166015"/>
                  <a:pt x="410871" y="157480"/>
                  <a:pt x="386487" y="150571"/>
                </a:cubicBezTo>
                <a:cubicBezTo>
                  <a:pt x="362103" y="143663"/>
                  <a:pt x="339344" y="140208"/>
                  <a:pt x="318212" y="140208"/>
                </a:cubicBezTo>
                <a:cubicBezTo>
                  <a:pt x="283261" y="140208"/>
                  <a:pt x="253797" y="144679"/>
                  <a:pt x="229819" y="153619"/>
                </a:cubicBezTo>
                <a:cubicBezTo>
                  <a:pt x="205842" y="162560"/>
                  <a:pt x="187757" y="174752"/>
                  <a:pt x="175565" y="190195"/>
                </a:cubicBezTo>
                <a:cubicBezTo>
                  <a:pt x="163373" y="205639"/>
                  <a:pt x="157277" y="223520"/>
                  <a:pt x="157277" y="243840"/>
                </a:cubicBezTo>
                <a:cubicBezTo>
                  <a:pt x="157277" y="268224"/>
                  <a:pt x="164389" y="288341"/>
                  <a:pt x="178613" y="304191"/>
                </a:cubicBezTo>
                <a:cubicBezTo>
                  <a:pt x="192837" y="320040"/>
                  <a:pt x="213360" y="332639"/>
                  <a:pt x="240183" y="341986"/>
                </a:cubicBezTo>
                <a:cubicBezTo>
                  <a:pt x="267005" y="351333"/>
                  <a:pt x="299111" y="359664"/>
                  <a:pt x="336500" y="366979"/>
                </a:cubicBezTo>
                <a:cubicBezTo>
                  <a:pt x="385267" y="375920"/>
                  <a:pt x="428143" y="386487"/>
                  <a:pt x="465125" y="398679"/>
                </a:cubicBezTo>
                <a:cubicBezTo>
                  <a:pt x="502107" y="410871"/>
                  <a:pt x="532791" y="426517"/>
                  <a:pt x="557175" y="445618"/>
                </a:cubicBezTo>
                <a:cubicBezTo>
                  <a:pt x="581559" y="464719"/>
                  <a:pt x="599847" y="488696"/>
                  <a:pt x="612039" y="517551"/>
                </a:cubicBezTo>
                <a:cubicBezTo>
                  <a:pt x="624231" y="546405"/>
                  <a:pt x="630327" y="581559"/>
                  <a:pt x="630327" y="623011"/>
                </a:cubicBezTo>
                <a:cubicBezTo>
                  <a:pt x="630327" y="675843"/>
                  <a:pt x="615696" y="721360"/>
                  <a:pt x="586435" y="759562"/>
                </a:cubicBezTo>
                <a:cubicBezTo>
                  <a:pt x="557175" y="797763"/>
                  <a:pt x="518770" y="827024"/>
                  <a:pt x="471221" y="847344"/>
                </a:cubicBezTo>
                <a:cubicBezTo>
                  <a:pt x="423672" y="867664"/>
                  <a:pt x="372263" y="877824"/>
                  <a:pt x="316992" y="877824"/>
                </a:cubicBezTo>
                <a:cubicBezTo>
                  <a:pt x="260096" y="877824"/>
                  <a:pt x="208890" y="870712"/>
                  <a:pt x="163373" y="856488"/>
                </a:cubicBezTo>
                <a:cubicBezTo>
                  <a:pt x="117856" y="842264"/>
                  <a:pt x="74371" y="817271"/>
                  <a:pt x="32919" y="781507"/>
                </a:cubicBezTo>
                <a:cubicBezTo>
                  <a:pt x="22352" y="772567"/>
                  <a:pt x="14224" y="762407"/>
                  <a:pt x="8535" y="751027"/>
                </a:cubicBezTo>
                <a:cubicBezTo>
                  <a:pt x="2845" y="739648"/>
                  <a:pt x="0" y="728269"/>
                  <a:pt x="0" y="716890"/>
                </a:cubicBezTo>
                <a:cubicBezTo>
                  <a:pt x="0" y="698195"/>
                  <a:pt x="6706" y="681736"/>
                  <a:pt x="20117" y="667512"/>
                </a:cubicBezTo>
                <a:cubicBezTo>
                  <a:pt x="33528" y="653288"/>
                  <a:pt x="50394" y="646176"/>
                  <a:pt x="70714" y="646176"/>
                </a:cubicBezTo>
                <a:cubicBezTo>
                  <a:pt x="86157" y="646176"/>
                  <a:pt x="99975" y="651053"/>
                  <a:pt x="112167" y="660807"/>
                </a:cubicBezTo>
                <a:cubicBezTo>
                  <a:pt x="143053" y="686003"/>
                  <a:pt x="173736" y="705104"/>
                  <a:pt x="204216" y="718109"/>
                </a:cubicBezTo>
                <a:cubicBezTo>
                  <a:pt x="234696" y="731114"/>
                  <a:pt x="272288" y="737616"/>
                  <a:pt x="316992" y="737616"/>
                </a:cubicBezTo>
                <a:cubicBezTo>
                  <a:pt x="347066" y="737616"/>
                  <a:pt x="374701" y="732943"/>
                  <a:pt x="399898" y="723595"/>
                </a:cubicBezTo>
                <a:cubicBezTo>
                  <a:pt x="425095" y="714248"/>
                  <a:pt x="445415" y="701650"/>
                  <a:pt x="460858" y="685800"/>
                </a:cubicBezTo>
                <a:cubicBezTo>
                  <a:pt x="476301" y="669951"/>
                  <a:pt x="484023" y="651866"/>
                  <a:pt x="484023" y="631546"/>
                </a:cubicBezTo>
                <a:cubicBezTo>
                  <a:pt x="484023" y="607162"/>
                  <a:pt x="476708" y="586435"/>
                  <a:pt x="462077" y="569367"/>
                </a:cubicBezTo>
                <a:cubicBezTo>
                  <a:pt x="447447" y="552298"/>
                  <a:pt x="425095" y="537871"/>
                  <a:pt x="395021" y="526085"/>
                </a:cubicBezTo>
                <a:cubicBezTo>
                  <a:pt x="364947" y="514299"/>
                  <a:pt x="326746" y="505155"/>
                  <a:pt x="280416" y="498653"/>
                </a:cubicBezTo>
                <a:cubicBezTo>
                  <a:pt x="236525" y="492151"/>
                  <a:pt x="197917" y="482194"/>
                  <a:pt x="164592" y="468783"/>
                </a:cubicBezTo>
                <a:cubicBezTo>
                  <a:pt x="131267" y="455371"/>
                  <a:pt x="103429" y="438303"/>
                  <a:pt x="81077" y="417576"/>
                </a:cubicBezTo>
                <a:cubicBezTo>
                  <a:pt x="58725" y="396850"/>
                  <a:pt x="41859" y="372466"/>
                  <a:pt x="30480" y="344424"/>
                </a:cubicBezTo>
                <a:cubicBezTo>
                  <a:pt x="19101" y="316383"/>
                  <a:pt x="13411" y="284887"/>
                  <a:pt x="13411" y="249936"/>
                </a:cubicBezTo>
                <a:cubicBezTo>
                  <a:pt x="13411" y="197104"/>
                  <a:pt x="27026" y="151994"/>
                  <a:pt x="54255" y="114605"/>
                </a:cubicBezTo>
                <a:cubicBezTo>
                  <a:pt x="81484" y="77216"/>
                  <a:pt x="118263" y="48768"/>
                  <a:pt x="164592" y="29261"/>
                </a:cubicBezTo>
                <a:cubicBezTo>
                  <a:pt x="210922" y="9754"/>
                  <a:pt x="262128" y="0"/>
                  <a:pt x="318212" y="0"/>
                </a:cubicBezTo>
                <a:close/>
              </a:path>
            </a:pathLst>
          </a:custGeom>
          <a:solidFill>
            <a:srgbClr val="FF427D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888976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4871</TotalTime>
  <Words>0</Words>
  <Application>Microsoft Macintosh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Marcelo Mejias Caviedes (Alumno)</dc:creator>
  <cp:lastModifiedBy>Marcelo Mejias Caviedes (Alumno)</cp:lastModifiedBy>
  <cp:revision>4</cp:revision>
  <dcterms:created xsi:type="dcterms:W3CDTF">2025-09-03T18:40:29Z</dcterms:created>
  <dcterms:modified xsi:type="dcterms:W3CDTF">2025-09-08T17:23:36Z</dcterms:modified>
</cp:coreProperties>
</file>