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505"/>
    <a:srgbClr val="FF9100"/>
    <a:srgbClr val="E88352"/>
    <a:srgbClr val="474650"/>
    <a:srgbClr val="DFD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21B7E0-F401-4B61-92C3-14165D18D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CE79C8-1F97-407B-8B80-8B2DF482A1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DD1E70-A9EB-43DB-A24E-E6FCE3AD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25-06-2025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5EF139-69D3-400F-995A-CB48B8DBC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B8F9BF-BD95-4A92-AF87-50FEED23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503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B7CC6-292F-47B7-BC63-94C18E02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6F1D40-B823-4919-AE9D-B4B75A15F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8954F5-B8E1-4B65-ACC7-70CBC9D2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25-06-2025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73C287-457A-43BF-9118-C7CAE46C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6D0D74-F098-4011-B0A9-AF3A95BA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00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69E85E-A38E-4B82-892C-F9FB438FE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E164E4-04E5-4A0F-848E-736257473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5D342F-D5DB-45ED-AC3F-CD22C2C3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25-06-2025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2F9B6C-9D2D-4A02-A6E1-2620B07F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E7D7BC-00B9-4D76-963F-B8BBD17D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246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75E9E-79ED-4E36-8A9B-8F7CC333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E54C45-88CC-4D46-BC2A-0511E849D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5BB215-4AF6-4D4E-980B-83DF5420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25-06-2025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B7CA26-BA4D-489C-8109-E4AD7B42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4AAC4-1AB6-439C-B6DC-08D56F8D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5651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60248-3191-41A0-90A3-F37E4FB6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4D0B28-09A9-4FB0-A62A-E3EBAF9A3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C34DA5-EF93-40BE-8C36-8792D808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25-06-2025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CED827-FA83-4493-9390-CA6CAF3E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A433D-9628-45B4-B025-83E222227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584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386BD-8CEA-41AA-9D4B-B61F34E6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1E0775-3A82-46A1-9490-39FD5A160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D449AB-9BA0-44BD-B5B5-CADD59AC3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C2FF55-C37D-4D67-B2EC-90024E5F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25-06-2025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E129C3-A44A-4CEB-94CC-95264ABC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532264-C34A-49FB-B9AF-76B5C5B8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494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6697EE-109D-467D-807F-6E6C83ADB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B9F73C-D66F-4687-B008-27B7459C8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136626-84AB-4B56-B7CF-3FD6D7F0F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FF480D3-AC5A-416E-869F-C31B1BEF4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BA5A0F2-CC9E-442C-A648-16FFD3527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3B37C1F-39D7-4F44-BC2A-A861D9FF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25-06-2025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8EFD5C7-679C-49F0-A828-FD8FF06D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3F2C433-C99F-4754-80F8-A9BCEBB5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741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3CF254-E822-4BD7-955C-4271C54E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7A6B8DA-A99A-4465-A4DA-B31758F3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25-06-2025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AFD3206-1AE3-429A-8490-A3C54108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64640C-27F7-4F39-9049-1AAFB8AA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95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3E2BC6-4D62-4532-8ABF-0EDB4881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25-06-2025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ABE8F5-E497-48E5-B53C-48F8EA6D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C129F5-0640-4D13-891F-85B3AF79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5819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BFB48-F460-4878-BD72-3D5BF96C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EEFADF-594D-49C8-A617-2102DEF1E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1DBE1C-CE32-4C04-99AE-629660211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4A7CBB-D6FF-4A56-9B23-14889567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25-06-2025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4CBF76-AF33-4F42-AA1C-2921F981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23941C-EDF6-479D-B9CE-99827963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3474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A37EF-A6AB-4C9E-8420-1062D49FB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A8315EA-EEA8-4BCE-8431-66F81C24F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DAF591-05DD-425F-9415-BCB7E3E0A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6A58E9-D978-4F60-B8A8-96AA2A6A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85BA-CB58-4850-9C01-B97638B0E33F}" type="datetimeFigureOut">
              <a:rPr lang="es-CL" smtClean="0"/>
              <a:t>25-06-2025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2D12F73-3C9B-40DB-9A19-805DEF40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8E957C-1A23-4F97-A9DB-8495EE9C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2945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E48187F-A117-4F27-BAAE-2C2A8F81E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7F6C4B-967A-40A0-B7FD-309CCD3EA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E0BA32-5A5B-467A-AD8B-ED4642E79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B85BA-CB58-4850-9C01-B97638B0E33F}" type="datetimeFigureOut">
              <a:rPr lang="es-CL" smtClean="0"/>
              <a:t>25-06-2025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29F1C0-26D2-4EEE-957C-9225BA873B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62F390-ACB0-4A45-929E-4E57A1D89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C2BE1-E7B8-497E-93ED-2022AF9264B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6403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83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ángulo 63">
            <a:extLst>
              <a:ext uri="{FF2B5EF4-FFF2-40B4-BE49-F238E27FC236}">
                <a16:creationId xmlns:a16="http://schemas.microsoft.com/office/drawing/2014/main" id="{E328DB7E-171A-4A06-8734-15DEB7D2782A}"/>
              </a:ext>
            </a:extLst>
          </p:cNvPr>
          <p:cNvSpPr/>
          <p:nvPr/>
        </p:nvSpPr>
        <p:spPr>
          <a:xfrm>
            <a:off x="9328219" y="697671"/>
            <a:ext cx="2552918" cy="591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5B385D5-1FED-4128-A11B-50E2CD1D6011}"/>
              </a:ext>
            </a:extLst>
          </p:cNvPr>
          <p:cNvSpPr/>
          <p:nvPr/>
        </p:nvSpPr>
        <p:spPr>
          <a:xfrm>
            <a:off x="0" y="-18473"/>
            <a:ext cx="546100" cy="6876473"/>
          </a:xfrm>
          <a:prstGeom prst="rect">
            <a:avLst/>
          </a:prstGeom>
          <a:solidFill>
            <a:srgbClr val="4746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F753149-408E-45CF-A66F-7AA3697AE455}"/>
              </a:ext>
            </a:extLst>
          </p:cNvPr>
          <p:cNvSpPr/>
          <p:nvPr/>
        </p:nvSpPr>
        <p:spPr>
          <a:xfrm>
            <a:off x="2520369" y="2168562"/>
            <a:ext cx="4054766" cy="2107336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CC00F48-50A7-4D35-85E9-33D2BDAB6F4F}"/>
              </a:ext>
            </a:extLst>
          </p:cNvPr>
          <p:cNvSpPr/>
          <p:nvPr/>
        </p:nvSpPr>
        <p:spPr>
          <a:xfrm>
            <a:off x="931720" y="2168561"/>
            <a:ext cx="1440868" cy="2107337"/>
          </a:xfrm>
          <a:prstGeom prst="rect">
            <a:avLst/>
          </a:prstGeom>
          <a:solidFill>
            <a:srgbClr val="E8835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223497A-EA5F-44B3-87AB-831FB6149455}"/>
              </a:ext>
            </a:extLst>
          </p:cNvPr>
          <p:cNvSpPr/>
          <p:nvPr/>
        </p:nvSpPr>
        <p:spPr>
          <a:xfrm>
            <a:off x="6722916" y="2168562"/>
            <a:ext cx="2382983" cy="2107336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AE816048-31DA-49AE-8F3C-515C665583E6}"/>
              </a:ext>
            </a:extLst>
          </p:cNvPr>
          <p:cNvSpPr/>
          <p:nvPr/>
        </p:nvSpPr>
        <p:spPr>
          <a:xfrm>
            <a:off x="931720" y="1489685"/>
            <a:ext cx="886689" cy="553029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0C4044E1-7287-4BC9-8324-2FB28445D2FF}"/>
              </a:ext>
            </a:extLst>
          </p:cNvPr>
          <p:cNvSpPr/>
          <p:nvPr/>
        </p:nvSpPr>
        <p:spPr>
          <a:xfrm>
            <a:off x="1909613" y="1489685"/>
            <a:ext cx="1394692" cy="553029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0EC68FD-2A6A-4C45-8D76-6431BA848441}"/>
              </a:ext>
            </a:extLst>
          </p:cNvPr>
          <p:cNvSpPr/>
          <p:nvPr/>
        </p:nvSpPr>
        <p:spPr>
          <a:xfrm>
            <a:off x="3366065" y="1489685"/>
            <a:ext cx="997528" cy="553029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50CE7AF2-A890-422F-8D05-F016381CDA47}"/>
              </a:ext>
            </a:extLst>
          </p:cNvPr>
          <p:cNvSpPr/>
          <p:nvPr/>
        </p:nvSpPr>
        <p:spPr>
          <a:xfrm>
            <a:off x="9253680" y="2168562"/>
            <a:ext cx="2627458" cy="4488586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761F7D6-5851-4F9E-9138-C841BD2D00DE}"/>
              </a:ext>
            </a:extLst>
          </p:cNvPr>
          <p:cNvSpPr/>
          <p:nvPr/>
        </p:nvSpPr>
        <p:spPr>
          <a:xfrm>
            <a:off x="931720" y="4425987"/>
            <a:ext cx="4867562" cy="2231161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373AE56-1EA2-42CC-9B7F-F072CC4C649E}"/>
              </a:ext>
            </a:extLst>
          </p:cNvPr>
          <p:cNvSpPr/>
          <p:nvPr/>
        </p:nvSpPr>
        <p:spPr>
          <a:xfrm>
            <a:off x="5947063" y="4425987"/>
            <a:ext cx="3158836" cy="2231161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15241EAA-A01E-497D-B748-75516DABB9B2}"/>
              </a:ext>
            </a:extLst>
          </p:cNvPr>
          <p:cNvSpPr/>
          <p:nvPr/>
        </p:nvSpPr>
        <p:spPr>
          <a:xfrm>
            <a:off x="931719" y="697671"/>
            <a:ext cx="5791195" cy="591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5CD192FA-D485-44E6-9C81-DF4B8F139560}"/>
              </a:ext>
            </a:extLst>
          </p:cNvPr>
          <p:cNvSpPr/>
          <p:nvPr/>
        </p:nvSpPr>
        <p:spPr>
          <a:xfrm>
            <a:off x="931721" y="697671"/>
            <a:ext cx="397161" cy="591127"/>
          </a:xfrm>
          <a:prstGeom prst="rect">
            <a:avLst/>
          </a:prstGeom>
          <a:solidFill>
            <a:srgbClr val="4746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F769EBAF-6BF2-4A51-AAF2-A75953E005A1}"/>
              </a:ext>
            </a:extLst>
          </p:cNvPr>
          <p:cNvSpPr/>
          <p:nvPr/>
        </p:nvSpPr>
        <p:spPr>
          <a:xfrm>
            <a:off x="6817083" y="697671"/>
            <a:ext cx="2294081" cy="5911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B1C862D-0C23-42BC-86C8-1EA36A008BBE}"/>
              </a:ext>
            </a:extLst>
          </p:cNvPr>
          <p:cNvSpPr/>
          <p:nvPr/>
        </p:nvSpPr>
        <p:spPr>
          <a:xfrm>
            <a:off x="6817085" y="697671"/>
            <a:ext cx="397161" cy="591127"/>
          </a:xfrm>
          <a:prstGeom prst="rect">
            <a:avLst/>
          </a:prstGeom>
          <a:solidFill>
            <a:srgbClr val="4746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58DE250A-CD84-48E9-A7D6-8079FCCF1613}"/>
              </a:ext>
            </a:extLst>
          </p:cNvPr>
          <p:cNvSpPr/>
          <p:nvPr/>
        </p:nvSpPr>
        <p:spPr>
          <a:xfrm>
            <a:off x="9291095" y="697671"/>
            <a:ext cx="397161" cy="591127"/>
          </a:xfrm>
          <a:prstGeom prst="rect">
            <a:avLst/>
          </a:prstGeom>
          <a:solidFill>
            <a:srgbClr val="4746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59" name="Imagen 58">
            <a:extLst>
              <a:ext uri="{FF2B5EF4-FFF2-40B4-BE49-F238E27FC236}">
                <a16:creationId xmlns:a16="http://schemas.microsoft.com/office/drawing/2014/main" id="{111E2DAF-36A5-40B9-BFC3-84B4ECD73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27" y="815469"/>
            <a:ext cx="322911" cy="322911"/>
          </a:xfrm>
          <a:prstGeom prst="rect">
            <a:avLst/>
          </a:prstGeom>
        </p:spPr>
      </p:pic>
      <p:pic>
        <p:nvPicPr>
          <p:cNvPr id="60" name="Imagen 59">
            <a:extLst>
              <a:ext uri="{FF2B5EF4-FFF2-40B4-BE49-F238E27FC236}">
                <a16:creationId xmlns:a16="http://schemas.microsoft.com/office/drawing/2014/main" id="{9E18F306-7447-4B6D-8472-3E67909BB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8219" y="815468"/>
            <a:ext cx="322911" cy="322911"/>
          </a:xfrm>
          <a:prstGeom prst="rect">
            <a:avLst/>
          </a:prstGeom>
        </p:spPr>
      </p:pic>
      <p:pic>
        <p:nvPicPr>
          <p:cNvPr id="61" name="Imagen 60">
            <a:extLst>
              <a:ext uri="{FF2B5EF4-FFF2-40B4-BE49-F238E27FC236}">
                <a16:creationId xmlns:a16="http://schemas.microsoft.com/office/drawing/2014/main" id="{7873F218-7DF9-4023-8079-8806450EC4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4209" y="812830"/>
            <a:ext cx="322911" cy="322911"/>
          </a:xfrm>
          <a:prstGeom prst="rect">
            <a:avLst/>
          </a:prstGeom>
        </p:spPr>
      </p:pic>
      <p:sp>
        <p:nvSpPr>
          <p:cNvPr id="67" name="Rectángulo 66">
            <a:extLst>
              <a:ext uri="{FF2B5EF4-FFF2-40B4-BE49-F238E27FC236}">
                <a16:creationId xmlns:a16="http://schemas.microsoft.com/office/drawing/2014/main" id="{B25E3CBA-BCA0-4997-8D62-4BEC6DB29DEA}"/>
              </a:ext>
            </a:extLst>
          </p:cNvPr>
          <p:cNvSpPr/>
          <p:nvPr/>
        </p:nvSpPr>
        <p:spPr>
          <a:xfrm>
            <a:off x="9253678" y="2168561"/>
            <a:ext cx="2627459" cy="322986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8957FBF5-2348-4240-BF4A-AC4960552151}"/>
              </a:ext>
            </a:extLst>
          </p:cNvPr>
          <p:cNvSpPr/>
          <p:nvPr/>
        </p:nvSpPr>
        <p:spPr>
          <a:xfrm>
            <a:off x="6722915" y="2168561"/>
            <a:ext cx="2382984" cy="322986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0F0BB7C7-D650-4379-A396-3D9B4B2E6E0B}"/>
              </a:ext>
            </a:extLst>
          </p:cNvPr>
          <p:cNvSpPr/>
          <p:nvPr/>
        </p:nvSpPr>
        <p:spPr>
          <a:xfrm>
            <a:off x="5947062" y="4425987"/>
            <a:ext cx="3158835" cy="322986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EF4B1E-AE30-4289-90BA-4B7A5764A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31719" y="200852"/>
            <a:ext cx="347560" cy="34756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0014CA0-2ECF-401B-BB85-E18D59D3A7AA}"/>
              </a:ext>
            </a:extLst>
          </p:cNvPr>
          <p:cNvSpPr txBox="1"/>
          <p:nvPr/>
        </p:nvSpPr>
        <p:spPr>
          <a:xfrm>
            <a:off x="1279279" y="190037"/>
            <a:ext cx="313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>
                <a:latin typeface="Maiandra GD" panose="020E0502030308020204" pitchFamily="34" charset="0"/>
              </a:rPr>
              <a:t>ANÁLISIS POR TEMPORADA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46D5075-C02A-4605-89F6-487BB5BB65C9}"/>
              </a:ext>
            </a:extLst>
          </p:cNvPr>
          <p:cNvSpPr/>
          <p:nvPr/>
        </p:nvSpPr>
        <p:spPr>
          <a:xfrm>
            <a:off x="4425353" y="1488100"/>
            <a:ext cx="1394692" cy="553029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99F34E4-BC9F-471C-B15C-E9E78AAA1F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10706" y="636438"/>
            <a:ext cx="982334" cy="509585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22868488-AF8B-4AD7-BAB3-6F7F9392E6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540" y="4525818"/>
            <a:ext cx="154035" cy="154035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EB7E0DB5-5C75-49B3-849E-B04A7DAD2F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8255" y="2260494"/>
            <a:ext cx="169200" cy="1692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36B2620A-D5D1-4337-B7D5-6E33A58C15F7}"/>
              </a:ext>
            </a:extLst>
          </p:cNvPr>
          <p:cNvSpPr/>
          <p:nvPr/>
        </p:nvSpPr>
        <p:spPr>
          <a:xfrm>
            <a:off x="2535612" y="2168561"/>
            <a:ext cx="4039521" cy="322986"/>
          </a:xfrm>
          <a:prstGeom prst="rect">
            <a:avLst/>
          </a:prstGeom>
          <a:solidFill>
            <a:srgbClr val="474650">
              <a:alpha val="70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2C8AC020-217D-468B-AF5F-952ED0257A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6885" y="2243601"/>
            <a:ext cx="200555" cy="200555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4EE5C8FD-4B41-47FC-94B0-80B346EA0F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41020" y="2253748"/>
            <a:ext cx="200555" cy="2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09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Maiandra GD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Marcelo Montalba Pavez</dc:creator>
  <cp:lastModifiedBy>Marcelo Montalba Pavez</cp:lastModifiedBy>
  <cp:revision>96</cp:revision>
  <dcterms:created xsi:type="dcterms:W3CDTF">2025-06-23T19:48:00Z</dcterms:created>
  <dcterms:modified xsi:type="dcterms:W3CDTF">2025-06-25T16:08:53Z</dcterms:modified>
</cp:coreProperties>
</file>