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0CCA-1F8A-4AF4-8120-A1AAF35755C0}" type="datetimeFigureOut">
              <a:rPr lang="es-ES" smtClean="0"/>
              <a:t>21/06/2025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FD73-FD5F-4B24-9E6C-1B7CA0834E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416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0CCA-1F8A-4AF4-8120-A1AAF35755C0}" type="datetimeFigureOut">
              <a:rPr lang="es-ES" smtClean="0"/>
              <a:t>21/06/2025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FD73-FD5F-4B24-9E6C-1B7CA0834E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260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0CCA-1F8A-4AF4-8120-A1AAF35755C0}" type="datetimeFigureOut">
              <a:rPr lang="es-ES" smtClean="0"/>
              <a:t>21/06/2025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FD73-FD5F-4B24-9E6C-1B7CA0834E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3435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0CCA-1F8A-4AF4-8120-A1AAF35755C0}" type="datetimeFigureOut">
              <a:rPr lang="es-ES" smtClean="0"/>
              <a:t>21/06/2025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FD73-FD5F-4B24-9E6C-1B7CA0834E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46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0CCA-1F8A-4AF4-8120-A1AAF35755C0}" type="datetimeFigureOut">
              <a:rPr lang="es-ES" smtClean="0"/>
              <a:t>21/06/2025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FD73-FD5F-4B24-9E6C-1B7CA0834E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147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0CCA-1F8A-4AF4-8120-A1AAF35755C0}" type="datetimeFigureOut">
              <a:rPr lang="es-ES" smtClean="0"/>
              <a:t>21/06/2025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FD73-FD5F-4B24-9E6C-1B7CA0834E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22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0CCA-1F8A-4AF4-8120-A1AAF35755C0}" type="datetimeFigureOut">
              <a:rPr lang="es-ES" smtClean="0"/>
              <a:t>21/06/2025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FD73-FD5F-4B24-9E6C-1B7CA0834E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45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0CCA-1F8A-4AF4-8120-A1AAF35755C0}" type="datetimeFigureOut">
              <a:rPr lang="es-ES" smtClean="0"/>
              <a:t>21/06/2025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FD73-FD5F-4B24-9E6C-1B7CA0834E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9549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0CCA-1F8A-4AF4-8120-A1AAF35755C0}" type="datetimeFigureOut">
              <a:rPr lang="es-ES" smtClean="0"/>
              <a:t>21/06/2025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FD73-FD5F-4B24-9E6C-1B7CA0834E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6254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0CCA-1F8A-4AF4-8120-A1AAF35755C0}" type="datetimeFigureOut">
              <a:rPr lang="es-ES" smtClean="0"/>
              <a:t>21/06/2025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FD73-FD5F-4B24-9E6C-1B7CA0834E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38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90CCA-1F8A-4AF4-8120-A1AAF35755C0}" type="datetimeFigureOut">
              <a:rPr lang="es-ES" smtClean="0"/>
              <a:t>21/06/2025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FD73-FD5F-4B24-9E6C-1B7CA0834E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11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90CCA-1F8A-4AF4-8120-A1AAF35755C0}" type="datetimeFigureOut">
              <a:rPr lang="es-ES" smtClean="0"/>
              <a:t>21/06/2025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FFD73-FD5F-4B24-9E6C-1B7CA0834EE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6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ángulo 40"/>
          <p:cNvSpPr/>
          <p:nvPr/>
        </p:nvSpPr>
        <p:spPr>
          <a:xfrm>
            <a:off x="446613" y="4281892"/>
            <a:ext cx="2881312" cy="2333625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 41"/>
          <p:cNvSpPr/>
          <p:nvPr/>
        </p:nvSpPr>
        <p:spPr>
          <a:xfrm>
            <a:off x="3482707" y="4281894"/>
            <a:ext cx="2881312" cy="2333623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/>
          <p:cNvSpPr/>
          <p:nvPr/>
        </p:nvSpPr>
        <p:spPr>
          <a:xfrm>
            <a:off x="446613" y="1814916"/>
            <a:ext cx="2881312" cy="2333625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6518801" y="1814918"/>
            <a:ext cx="5033902" cy="4800599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/>
          <p:cNvSpPr/>
          <p:nvPr/>
        </p:nvSpPr>
        <p:spPr>
          <a:xfrm>
            <a:off x="3482707" y="1814917"/>
            <a:ext cx="2881312" cy="2333623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CuadroTexto 17"/>
          <p:cNvSpPr txBox="1"/>
          <p:nvPr/>
        </p:nvSpPr>
        <p:spPr>
          <a:xfrm>
            <a:off x="456138" y="1948267"/>
            <a:ext cx="2871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TOP 5 ARMAS MÁS EFICIENTES</a:t>
            </a:r>
            <a:endParaRPr lang="es-E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3482707" y="1948267"/>
            <a:ext cx="2871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RELACIÓN DAÑO VS PESO</a:t>
            </a:r>
          </a:p>
        </p:txBody>
      </p:sp>
      <p:sp>
        <p:nvSpPr>
          <p:cNvPr id="23" name="CuadroTexto 22"/>
          <p:cNvSpPr txBox="1"/>
          <p:nvPr/>
        </p:nvSpPr>
        <p:spPr>
          <a:xfrm>
            <a:off x="465663" y="4492155"/>
            <a:ext cx="2871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DAÑO PROMEDIO POR TIPO DE ARMA</a:t>
            </a:r>
            <a:endParaRPr lang="es-E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3473182" y="4492155"/>
            <a:ext cx="28717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ARMAS POR PERK REQUERIDA</a:t>
            </a:r>
            <a:endParaRPr lang="es-E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528326" y="1948268"/>
            <a:ext cx="5024377" cy="244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DETALLES DE LAS ARMAS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56138" y="1052917"/>
            <a:ext cx="2143126" cy="623888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1" name="Imagen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72" y="1250545"/>
            <a:ext cx="228632" cy="228632"/>
          </a:xfrm>
          <a:prstGeom prst="rect">
            <a:avLst/>
          </a:prstGeom>
        </p:spPr>
      </p:pic>
      <p:sp>
        <p:nvSpPr>
          <p:cNvPr id="43" name="CuadroTexto 42"/>
          <p:cNvSpPr txBox="1"/>
          <p:nvPr/>
        </p:nvSpPr>
        <p:spPr>
          <a:xfrm>
            <a:off x="780004" y="1060760"/>
            <a:ext cx="1819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ARMAS</a:t>
            </a:r>
            <a:endParaRPr lang="es-E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Rectángulo 43"/>
          <p:cNvSpPr/>
          <p:nvPr/>
        </p:nvSpPr>
        <p:spPr>
          <a:xfrm>
            <a:off x="2694498" y="1060760"/>
            <a:ext cx="2143126" cy="623888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5" name="Imagen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732" y="1258388"/>
            <a:ext cx="228632" cy="228632"/>
          </a:xfrm>
          <a:prstGeom prst="rect">
            <a:avLst/>
          </a:prstGeom>
        </p:spPr>
      </p:pic>
      <p:sp>
        <p:nvSpPr>
          <p:cNvPr id="46" name="CuadroTexto 45"/>
          <p:cNvSpPr txBox="1"/>
          <p:nvPr/>
        </p:nvSpPr>
        <p:spPr>
          <a:xfrm>
            <a:off x="3018364" y="1068603"/>
            <a:ext cx="1819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DAÑO PROMEDIO</a:t>
            </a:r>
            <a:endParaRPr lang="es-E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Rectángulo 46"/>
          <p:cNvSpPr/>
          <p:nvPr/>
        </p:nvSpPr>
        <p:spPr>
          <a:xfrm>
            <a:off x="4932858" y="1060760"/>
            <a:ext cx="2143126" cy="623888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8" name="Imagen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092" y="1258388"/>
            <a:ext cx="228632" cy="228632"/>
          </a:xfrm>
          <a:prstGeom prst="rect">
            <a:avLst/>
          </a:prstGeom>
        </p:spPr>
      </p:pic>
      <p:sp>
        <p:nvSpPr>
          <p:cNvPr id="49" name="CuadroTexto 48"/>
          <p:cNvSpPr txBox="1"/>
          <p:nvPr/>
        </p:nvSpPr>
        <p:spPr>
          <a:xfrm>
            <a:off x="5256724" y="1068603"/>
            <a:ext cx="1819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PESO PROMEDIO</a:t>
            </a:r>
            <a:endParaRPr lang="es-E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Rectángulo 49"/>
          <p:cNvSpPr/>
          <p:nvPr/>
        </p:nvSpPr>
        <p:spPr>
          <a:xfrm>
            <a:off x="7171218" y="1060760"/>
            <a:ext cx="2143126" cy="623888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1" name="Imagen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452" y="1258388"/>
            <a:ext cx="228632" cy="228632"/>
          </a:xfrm>
          <a:prstGeom prst="rect">
            <a:avLst/>
          </a:prstGeom>
        </p:spPr>
      </p:pic>
      <p:sp>
        <p:nvSpPr>
          <p:cNvPr id="52" name="CuadroTexto 51"/>
          <p:cNvSpPr txBox="1"/>
          <p:nvPr/>
        </p:nvSpPr>
        <p:spPr>
          <a:xfrm>
            <a:off x="7495084" y="1068603"/>
            <a:ext cx="1819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ORO PROMEDIO</a:t>
            </a:r>
            <a:endParaRPr lang="es-E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3" name="Rectángulo 52"/>
          <p:cNvSpPr/>
          <p:nvPr/>
        </p:nvSpPr>
        <p:spPr>
          <a:xfrm>
            <a:off x="9409578" y="1068603"/>
            <a:ext cx="2143126" cy="623888"/>
          </a:xfrm>
          <a:prstGeom prst="rect">
            <a:avLst/>
          </a:prstGeom>
          <a:solidFill>
            <a:schemeClr val="tx1">
              <a:alpha val="27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4" name="Imagen 5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812" y="1266231"/>
            <a:ext cx="228632" cy="228632"/>
          </a:xfrm>
          <a:prstGeom prst="rect">
            <a:avLst/>
          </a:prstGeom>
        </p:spPr>
      </p:pic>
      <p:sp>
        <p:nvSpPr>
          <p:cNvPr id="55" name="CuadroTexto 54"/>
          <p:cNvSpPr txBox="1"/>
          <p:nvPr/>
        </p:nvSpPr>
        <p:spPr>
          <a:xfrm>
            <a:off x="9733444" y="1076446"/>
            <a:ext cx="18192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EFICIENCIA TOTAL</a:t>
            </a:r>
            <a:endParaRPr lang="es-ES" sz="1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6" name="Imagen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13" y="110265"/>
            <a:ext cx="866049" cy="866049"/>
          </a:xfrm>
          <a:prstGeom prst="rect">
            <a:avLst/>
          </a:prstGeom>
        </p:spPr>
      </p:pic>
      <p:sp>
        <p:nvSpPr>
          <p:cNvPr id="57" name="CuadroTexto 56"/>
          <p:cNvSpPr txBox="1"/>
          <p:nvPr/>
        </p:nvSpPr>
        <p:spPr>
          <a:xfrm>
            <a:off x="1388329" y="372279"/>
            <a:ext cx="2084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ARSENAL DE SKYRIM</a:t>
            </a:r>
          </a:p>
        </p:txBody>
      </p:sp>
      <p:cxnSp>
        <p:nvCxnSpPr>
          <p:cNvPr id="64" name="Conector recto 63"/>
          <p:cNvCxnSpPr/>
          <p:nvPr/>
        </p:nvCxnSpPr>
        <p:spPr>
          <a:xfrm>
            <a:off x="3549382" y="285750"/>
            <a:ext cx="0" cy="460981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Imagen 6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208" y="434973"/>
            <a:ext cx="216000" cy="216000"/>
          </a:xfrm>
          <a:prstGeom prst="rect">
            <a:avLst/>
          </a:prstGeom>
        </p:spPr>
      </p:pic>
      <p:sp>
        <p:nvSpPr>
          <p:cNvPr id="68" name="CuadroTexto 67"/>
          <p:cNvSpPr txBox="1"/>
          <p:nvPr/>
        </p:nvSpPr>
        <p:spPr>
          <a:xfrm>
            <a:off x="4685208" y="434973"/>
            <a:ext cx="7489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FILTROS :</a:t>
            </a:r>
          </a:p>
        </p:txBody>
      </p:sp>
    </p:spTree>
    <p:extLst>
      <p:ext uri="{BB962C8B-B14F-4D97-AF65-F5344CB8AC3E}">
        <p14:creationId xmlns:p14="http://schemas.microsoft.com/office/powerpoint/2010/main" val="1318646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37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Marcelo Montalba Pavez</dc:creator>
  <cp:lastModifiedBy>Marcelo Montalba Pavez</cp:lastModifiedBy>
  <cp:revision>17</cp:revision>
  <dcterms:created xsi:type="dcterms:W3CDTF">2025-06-21T19:21:51Z</dcterms:created>
  <dcterms:modified xsi:type="dcterms:W3CDTF">2025-06-22T01:37:31Z</dcterms:modified>
</cp:coreProperties>
</file>