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8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1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5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8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6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8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9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1B1C-D517-4157-AD2E-C137CF8EA85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479C-D82D-4028-82AD-3DD4F7E1B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8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77862"/>
            <a:ext cx="9917720" cy="4873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6257" y="2157071"/>
            <a:ext cx="1484637" cy="95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173255" y="3778765"/>
            <a:ext cx="265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trans_npn-mmbt2222al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492598" y="161672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9014" y="3009274"/>
            <a:ext cx="646125" cy="39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664553" y="178773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esp-12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26058" y="349592"/>
            <a:ext cx="3558513" cy="95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51827" y="360291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1827" y="47860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8089445" y="165238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9212362" y="189517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6" y="531264"/>
            <a:ext cx="8752113" cy="5738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5242" y="2405001"/>
            <a:ext cx="1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SPX3819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245979" y="2084326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DIODESMA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165103" y="382338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471940" y="477347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7473926" y="470886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583488" y="470886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2" y="605681"/>
            <a:ext cx="7788728" cy="564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088" y="864855"/>
            <a:ext cx="1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MCP73831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8229241" y="275432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018034" y="336763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6807" y="60686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662890" y="3698931"/>
            <a:ext cx="1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LEDSML0805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3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3"/>
          <a:stretch/>
        </p:blipFill>
        <p:spPr>
          <a:xfrm>
            <a:off x="1524000" y="747197"/>
            <a:ext cx="8987518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5302" y="5420465"/>
            <a:ext cx="1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FT232RLSSOP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482691" y="34549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648207" y="340663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813723" y="336763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C-USC0805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6307" y="139407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USBMINIB</a:t>
            </a:r>
            <a:endParaRPr lang="pt-PT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54318" y="2014084"/>
            <a:ext cx="674914" cy="604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3603" y="1971238"/>
            <a:ext cx="455641" cy="127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62371" y="185548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VIN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6597074" y="3109040"/>
            <a:ext cx="732990" cy="127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502803" y="2998214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VIN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1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7" t="9790" r="61296" b="69400"/>
          <a:stretch/>
        </p:blipFill>
        <p:spPr>
          <a:xfrm>
            <a:off x="1677170" y="1449257"/>
            <a:ext cx="1693333" cy="3205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6" t="48689" r="3803" b="23825"/>
          <a:stretch/>
        </p:blipFill>
        <p:spPr>
          <a:xfrm>
            <a:off x="3713665" y="1449257"/>
            <a:ext cx="7297497" cy="353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1893" y="4888468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CONN_16</a:t>
            </a:r>
            <a:endParaRPr lang="pt-PT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5192" y="4470371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CONN_12</a:t>
            </a:r>
            <a:endParaRPr lang="pt-PT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169" y="4535107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CONN_02POLAR</a:t>
            </a:r>
            <a:endParaRPr lang="pt-PT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72476" y="4039986"/>
            <a:ext cx="123131" cy="307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10914" y="2316163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VIN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328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7" t="70809" r="49411" b="9343"/>
          <a:stretch/>
        </p:blipFill>
        <p:spPr>
          <a:xfrm>
            <a:off x="4355869" y="1308000"/>
            <a:ext cx="2826328" cy="4253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4747124" y="452589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R-US_R0805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940134" y="537562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GND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703559" y="3325297"/>
            <a:ext cx="1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LEDSML0805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Silva</dc:creator>
  <cp:lastModifiedBy>Dario Silva</cp:lastModifiedBy>
  <cp:revision>2</cp:revision>
  <dcterms:created xsi:type="dcterms:W3CDTF">2017-10-15T14:42:58Z</dcterms:created>
  <dcterms:modified xsi:type="dcterms:W3CDTF">2017-10-16T12:16:45Z</dcterms:modified>
</cp:coreProperties>
</file>