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68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22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98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96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22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59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5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2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5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5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30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83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75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5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A66863-AEE8-4608-9D1E-2AB88C0AF909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9C71D3-56E0-4E7B-A6D4-5B144D30C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9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40D9531-F532-43BC-BBCE-CD6354E3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330" y="1642533"/>
            <a:ext cx="8825658" cy="2677648"/>
          </a:xfrm>
        </p:spPr>
        <p:txBody>
          <a:bodyPr/>
          <a:lstStyle/>
          <a:p>
            <a:r>
              <a:rPr lang="en-US" dirty="0" err="1">
                <a:latin typeface="ADAM.CG PRO" pitchFamily="50" charset="0"/>
              </a:rPr>
              <a:t>Gestão</a:t>
            </a:r>
            <a:r>
              <a:rPr lang="en-US" dirty="0">
                <a:latin typeface="ADAM.CG PRO" pitchFamily="50" charset="0"/>
              </a:rPr>
              <a:t> de </a:t>
            </a:r>
            <a:r>
              <a:rPr lang="en-US" dirty="0" err="1">
                <a:latin typeface="ADAM.CG PRO" pitchFamily="50" charset="0"/>
              </a:rPr>
              <a:t>Processos</a:t>
            </a:r>
            <a:endParaRPr lang="pt-BR" dirty="0">
              <a:latin typeface="ADAM.CG PRO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2F07D6-7FCF-41A8-8866-5D329F732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35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F9246A-7A89-4B8E-99A8-C99E71AC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Diagrama  de causa e efeito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11" y="2754726"/>
            <a:ext cx="6342111" cy="2907614"/>
          </a:xfrm>
        </p:spPr>
      </p:pic>
      <p:sp>
        <p:nvSpPr>
          <p:cNvPr id="13" name="CaixaDeTexto 12"/>
          <p:cNvSpPr txBox="1"/>
          <p:nvPr/>
        </p:nvSpPr>
        <p:spPr>
          <a:xfrm>
            <a:off x="7397579" y="3793034"/>
            <a:ext cx="2407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accent6">
                    <a:lumMod val="50000"/>
                  </a:schemeClr>
                </a:solidFill>
              </a:rPr>
              <a:t>Processo de Desenvolvimento</a:t>
            </a:r>
          </a:p>
          <a:p>
            <a:pPr algn="ctr"/>
            <a:r>
              <a:rPr lang="pt-BR" sz="1600" b="1" dirty="0" smtClean="0">
                <a:solidFill>
                  <a:schemeClr val="accent6">
                    <a:lumMod val="50000"/>
                  </a:schemeClr>
                </a:solidFill>
              </a:rPr>
              <a:t> do sistema</a:t>
            </a:r>
            <a:endParaRPr lang="pt-BR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07566" y="3290502"/>
            <a:ext cx="191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accent6">
                    <a:lumMod val="50000"/>
                  </a:schemeClr>
                </a:solidFill>
              </a:rPr>
              <a:t>Computadores antigos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951634" y="3559807"/>
            <a:ext cx="198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accent6">
                    <a:lumMod val="50000"/>
                  </a:schemeClr>
                </a:solidFill>
              </a:rPr>
              <a:t>Acessórios com defeitos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502874" y="3157828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accent6">
                    <a:lumMod val="50000"/>
                  </a:schemeClr>
                </a:solidFill>
              </a:rPr>
              <a:t>Falta de </a:t>
            </a:r>
            <a:r>
              <a:rPr lang="pt-BR" sz="1100" b="1" dirty="0" smtClean="0">
                <a:solidFill>
                  <a:schemeClr val="accent6">
                    <a:lumMod val="50000"/>
                  </a:schemeClr>
                </a:solidFill>
              </a:rPr>
              <a:t>iluminação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35871" y="3483125"/>
            <a:ext cx="2281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accent6">
                    <a:lumMod val="50000"/>
                  </a:schemeClr>
                </a:solidFill>
              </a:rPr>
              <a:t>Mudança do ambiente interno</a:t>
            </a:r>
            <a:endParaRPr lang="pt-B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46647" y="4880807"/>
            <a:ext cx="2467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accent6">
                    <a:lumMod val="50000"/>
                  </a:schemeClr>
                </a:solidFill>
              </a:rPr>
              <a:t>Falta de profissionais qualificados</a:t>
            </a:r>
            <a:endParaRPr lang="pt-B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41889" y="4507374"/>
            <a:ext cx="3276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accent6">
                    <a:lumMod val="50000"/>
                  </a:schemeClr>
                </a:solidFill>
              </a:rPr>
              <a:t>Falta de treinamento para os profissionais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274540" y="488080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smtClean="0">
                <a:solidFill>
                  <a:schemeClr val="accent6">
                    <a:lumMod val="50000"/>
                  </a:schemeClr>
                </a:solidFill>
              </a:rPr>
              <a:t>Falta de comunicação</a:t>
            </a:r>
          </a:p>
          <a:p>
            <a:r>
              <a:rPr lang="pt-BR" sz="900" b="1" dirty="0" smtClean="0">
                <a:solidFill>
                  <a:schemeClr val="accent6">
                    <a:lumMod val="50000"/>
                  </a:schemeClr>
                </a:solidFill>
              </a:rPr>
              <a:t> com os outros grupos </a:t>
            </a:r>
            <a:endParaRPr lang="pt-BR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30846" y="4393285"/>
            <a:ext cx="1963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accent6">
                    <a:lumMod val="50000"/>
                  </a:schemeClr>
                </a:solidFill>
              </a:rPr>
              <a:t>Forma errada de desenvolvimento</a:t>
            </a:r>
            <a:endParaRPr lang="pt-B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270079" y="3135500"/>
            <a:ext cx="166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accent6">
                    <a:lumMod val="50000"/>
                  </a:schemeClr>
                </a:solidFill>
              </a:rPr>
              <a:t>Mudança das regras internas</a:t>
            </a:r>
            <a:endParaRPr lang="pt-B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455574" y="3712438"/>
            <a:ext cx="15415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>
                <a:solidFill>
                  <a:schemeClr val="accent6">
                    <a:lumMod val="50000"/>
                  </a:schemeClr>
                </a:solidFill>
              </a:rPr>
              <a:t>Mudança das regras</a:t>
            </a:r>
          </a:p>
          <a:p>
            <a:pPr algn="ctr"/>
            <a:r>
              <a:rPr lang="pt-BR" sz="1050" b="1" dirty="0" smtClean="0">
                <a:solidFill>
                  <a:schemeClr val="accent6">
                    <a:lumMod val="50000"/>
                  </a:schemeClr>
                </a:solidFill>
              </a:rPr>
              <a:t> dos grupos</a:t>
            </a:r>
            <a:endParaRPr lang="pt-BR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735871" y="4934668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accent6">
                    <a:lumMod val="50000"/>
                  </a:schemeClr>
                </a:solidFill>
              </a:rPr>
              <a:t>Código não compila</a:t>
            </a:r>
            <a:endParaRPr lang="pt-B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967408" y="4639293"/>
            <a:ext cx="2948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accent6">
                    <a:lumMod val="50000"/>
                  </a:schemeClr>
                </a:solidFill>
              </a:rPr>
              <a:t>Escolha da linguagem de programação</a:t>
            </a:r>
            <a:endParaRPr lang="pt-BR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2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6F9C3D4-A27E-4398-A53E-E20BCB79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Ciclo PDCA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="" xmlns:a16="http://schemas.microsoft.com/office/drawing/2014/main" id="{74A32480-8A8D-4577-A97A-529AAE85C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24" y="2603500"/>
            <a:ext cx="7511864" cy="3416300"/>
          </a:xfrm>
        </p:spPr>
      </p:pic>
    </p:spTree>
    <p:extLst>
      <p:ext uri="{BB962C8B-B14F-4D97-AF65-F5344CB8AC3E}">
        <p14:creationId xmlns:p14="http://schemas.microsoft.com/office/powerpoint/2010/main" val="200775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2174C-B4D0-460F-83B0-819C465F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Planejar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0499A96-1FAE-43FD-BAC0-111E8CAC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p</a:t>
            </a:r>
            <a:r>
              <a:rPr lang="pt-BR" dirty="0" smtClean="0"/>
              <a:t>rocesso </a:t>
            </a:r>
            <a:r>
              <a:rPr lang="pt-BR" dirty="0"/>
              <a:t>de desenvolvimento do sistema de analise de “Vendas</a:t>
            </a:r>
            <a:r>
              <a:rPr lang="pt-BR" dirty="0" smtClean="0"/>
              <a:t>”. Deve se usar uma metodologia Ágil para redução do prazo de desenvolvimento</a:t>
            </a:r>
            <a:endParaRPr lang="pt-BR" dirty="0"/>
          </a:p>
          <a:p>
            <a:r>
              <a:rPr lang="pt-BR" dirty="0"/>
              <a:t>Meta : Reduzir o prazo de desenvolvimento de um Mês para 15 dias.</a:t>
            </a:r>
          </a:p>
          <a:p>
            <a:endParaRPr lang="pt-BR" dirty="0"/>
          </a:p>
          <a:p>
            <a:r>
              <a:rPr lang="pt-BR" dirty="0" smtClean="0"/>
              <a:t>Histórico </a:t>
            </a:r>
            <a:r>
              <a:rPr lang="pt-BR" dirty="0"/>
              <a:t>e indicadores do desenvolvimento do sistema , comparar o resultado dos nossos indicadores com o do concorrente. Analisar o prazo médio de execução em etapas, em qual momento estou definido a equipe que fará parte desse desenvolvimento.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01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D69DF56-862B-4176-A14F-3EE1C3B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783"/>
            <a:ext cx="10515600" cy="38291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Plano de capacitação do profissionais que iram compor o time de desenvolvimento , definição de horário especifico para o desenvolvimento de cada parte do programa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Falta </a:t>
            </a:r>
            <a:r>
              <a:rPr lang="pt-BR" dirty="0"/>
              <a:t>de definição de datas estabelecidas</a:t>
            </a:r>
          </a:p>
          <a:p>
            <a:r>
              <a:rPr lang="pt-BR" dirty="0"/>
              <a:t>Organização no desenvolvimento</a:t>
            </a:r>
          </a:p>
          <a:p>
            <a:r>
              <a:rPr lang="pt-BR" dirty="0"/>
              <a:t>Definição do time para o desenvolvimento</a:t>
            </a:r>
          </a:p>
          <a:p>
            <a:endParaRPr lang="pt-BR" dirty="0"/>
          </a:p>
          <a:p>
            <a:pPr marL="3657600" lvl="8" indent="0">
              <a:buNone/>
            </a:pPr>
            <a:endParaRPr lang="pt-BR" sz="2800" dirty="0"/>
          </a:p>
          <a:p>
            <a:pPr lvl="8"/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635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FBEF8DF-B162-47AA-8440-46DFC57A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72C539F-4FDF-4935-B8BB-229C5BAA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Treinamento para os profissionais que iram compor cada time, sendo que esse times devem participar de workshop , maratonas de programas . </a:t>
            </a:r>
            <a:r>
              <a:rPr lang="pt-BR" dirty="0" smtClean="0"/>
              <a:t>Deverá ter também treinamento específicos para cada time de desenvolvimento.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Desenvolver </a:t>
            </a:r>
            <a:r>
              <a:rPr lang="pt-BR" dirty="0"/>
              <a:t>o sistema em 15 dias , Inicio do projeto dia 1 do mês corrente e entrega dia 15 do mês.</a:t>
            </a:r>
          </a:p>
          <a:p>
            <a:r>
              <a:rPr lang="pt-BR" dirty="0"/>
              <a:t>Responsável : </a:t>
            </a:r>
            <a:r>
              <a:rPr lang="pt-BR" dirty="0" smtClean="0"/>
              <a:t>Desenvolvedor </a:t>
            </a:r>
            <a:r>
              <a:rPr lang="pt-BR" dirty="0"/>
              <a:t>Master 007</a:t>
            </a:r>
          </a:p>
          <a:p>
            <a:r>
              <a:rPr lang="pt-BR" dirty="0"/>
              <a:t>Ações do projetos : </a:t>
            </a:r>
          </a:p>
          <a:p>
            <a:r>
              <a:rPr lang="pt-BR" dirty="0"/>
              <a:t>dia 1 ao dia 5 </a:t>
            </a:r>
            <a:r>
              <a:rPr lang="pt-BR" dirty="0" err="1"/>
              <a:t>BackEnd</a:t>
            </a:r>
            <a:r>
              <a:rPr lang="pt-BR" dirty="0"/>
              <a:t> </a:t>
            </a:r>
          </a:p>
          <a:p>
            <a:r>
              <a:rPr lang="pt-BR" dirty="0"/>
              <a:t>Dia 6 ao dia 10 </a:t>
            </a:r>
            <a:r>
              <a:rPr lang="pt-BR" dirty="0" err="1"/>
              <a:t>FrontEnd</a:t>
            </a:r>
            <a:endParaRPr lang="pt-BR" dirty="0"/>
          </a:p>
          <a:p>
            <a:r>
              <a:rPr lang="pt-BR" dirty="0"/>
              <a:t>Dia 11 ao dia 14 UX e UI Design</a:t>
            </a:r>
          </a:p>
        </p:txBody>
      </p:sp>
    </p:spTree>
    <p:extLst>
      <p:ext uri="{BB962C8B-B14F-4D97-AF65-F5344CB8AC3E}">
        <p14:creationId xmlns:p14="http://schemas.microsoft.com/office/powerpoint/2010/main" val="390403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CHECAR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Avaliar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dos </a:t>
            </a:r>
            <a:r>
              <a:rPr lang="en-US" dirty="0" err="1" smtClean="0"/>
              <a:t>indicadores</a:t>
            </a:r>
            <a:r>
              <a:rPr lang="en-US" dirty="0" smtClean="0"/>
              <a:t> do </a:t>
            </a:r>
            <a:r>
              <a:rPr lang="en-US" dirty="0" err="1" smtClean="0"/>
              <a:t>desenvolvimento</a:t>
            </a:r>
            <a:r>
              <a:rPr lang="en-US" dirty="0" smtClean="0"/>
              <a:t> , se as </a:t>
            </a:r>
            <a:r>
              <a:rPr lang="en-US" dirty="0" err="1" smtClean="0"/>
              <a:t>equipes</a:t>
            </a:r>
            <a:r>
              <a:rPr lang="en-US" dirty="0" smtClean="0"/>
              <a:t> que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designinadas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comprindos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prazos</a:t>
            </a:r>
            <a:r>
              <a:rPr lang="en-US" dirty="0" smtClean="0"/>
              <a:t> e </a:t>
            </a:r>
            <a:r>
              <a:rPr lang="en-US" dirty="0" err="1" smtClean="0"/>
              <a:t>metas</a:t>
            </a:r>
            <a:r>
              <a:rPr lang="en-US" dirty="0" smtClean="0"/>
              <a:t> </a:t>
            </a:r>
            <a:r>
              <a:rPr lang="en-US" dirty="0" err="1" smtClean="0"/>
              <a:t>estabelecidos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r>
              <a:rPr lang="en-US" dirty="0" err="1" smtClean="0"/>
              <a:t>Equipe</a:t>
            </a:r>
            <a:r>
              <a:rPr lang="en-US" dirty="0" smtClean="0"/>
              <a:t> </a:t>
            </a:r>
            <a:r>
              <a:rPr lang="en-US" dirty="0" err="1" smtClean="0"/>
              <a:t>BackEnd</a:t>
            </a:r>
            <a:r>
              <a:rPr lang="en-US" dirty="0" smtClean="0"/>
              <a:t> </a:t>
            </a:r>
            <a:r>
              <a:rPr lang="en-US" dirty="0" err="1" smtClean="0"/>
              <a:t>prazo</a:t>
            </a:r>
            <a:r>
              <a:rPr lang="en-US" dirty="0" smtClean="0"/>
              <a:t> : 5 </a:t>
            </a:r>
            <a:r>
              <a:rPr lang="en-US" dirty="0" err="1" smtClean="0"/>
              <a:t>dias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Equipe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 </a:t>
            </a:r>
            <a:r>
              <a:rPr lang="en-US" dirty="0" err="1" smtClean="0"/>
              <a:t>prazo</a:t>
            </a:r>
            <a:r>
              <a:rPr lang="en-US" dirty="0" smtClean="0"/>
              <a:t> : 5 </a:t>
            </a:r>
            <a:r>
              <a:rPr lang="en-US" dirty="0" err="1" smtClean="0"/>
              <a:t>dias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Equipe</a:t>
            </a:r>
            <a:r>
              <a:rPr lang="en-US" dirty="0" smtClean="0"/>
              <a:t> Design </a:t>
            </a:r>
            <a:r>
              <a:rPr lang="en-US" dirty="0" err="1" smtClean="0"/>
              <a:t>prazo</a:t>
            </a:r>
            <a:r>
              <a:rPr lang="en-US" dirty="0" smtClean="0"/>
              <a:t> : 4 </a:t>
            </a:r>
            <a:r>
              <a:rPr lang="en-US" dirty="0" err="1" smtClean="0"/>
              <a:t>dias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 err="1" smtClean="0"/>
              <a:t>equipes</a:t>
            </a:r>
            <a:r>
              <a:rPr lang="en-US" dirty="0" smtClean="0"/>
              <a:t> que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estabelecidas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tendo</a:t>
            </a:r>
            <a:r>
              <a:rPr lang="en-US" dirty="0" smtClean="0"/>
              <a:t> </a:t>
            </a:r>
            <a:r>
              <a:rPr lang="en-US" dirty="0" err="1" smtClean="0"/>
              <a:t>diciplina</a:t>
            </a:r>
            <a:r>
              <a:rPr lang="en-US" dirty="0" smtClean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94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</a:t>
            </a:r>
            <a:r>
              <a:rPr lang="pt-BR" dirty="0" smtClean="0"/>
              <a:t>							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o resultado do processo de desenvolvimento do sistema for positivo e preciso padronizar este método garantindo a eficiência no desenvolvimento de sistemas</a:t>
            </a:r>
          </a:p>
          <a:p>
            <a:r>
              <a:rPr lang="pt-BR" dirty="0" smtClean="0"/>
              <a:t>Se for negativo rever as metas e o planejamento e em qual indicador estamos falando , analisar se as equipes foram bem estruturadas e refazer o ciclo.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615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759</TotalTime>
  <Words>380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ADAM.CG PRO</vt:lpstr>
      <vt:lpstr>Arial</vt:lpstr>
      <vt:lpstr>Century Gothic</vt:lpstr>
      <vt:lpstr>Wingdings 3</vt:lpstr>
      <vt:lpstr>Íon - Sala da Diretoria</vt:lpstr>
      <vt:lpstr>Gestão de Processos</vt:lpstr>
      <vt:lpstr>Diagrama  de causa e efeito</vt:lpstr>
      <vt:lpstr>Ciclo PDCA</vt:lpstr>
      <vt:lpstr>Planejar</vt:lpstr>
      <vt:lpstr>Apresentação do PowerPoint</vt:lpstr>
      <vt:lpstr>DESENVOLVER</vt:lpstr>
      <vt:lpstr>CHECAR</vt:lpstr>
      <vt:lpstr>        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Processos</dc:title>
  <dc:creator>Máidno Li</dc:creator>
  <cp:lastModifiedBy>Máidno Li</cp:lastModifiedBy>
  <cp:revision>40</cp:revision>
  <dcterms:created xsi:type="dcterms:W3CDTF">2019-06-05T19:15:56Z</dcterms:created>
  <dcterms:modified xsi:type="dcterms:W3CDTF">2019-06-11T18:35:38Z</dcterms:modified>
</cp:coreProperties>
</file>