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7"/>
  </p:notesMasterIdLst>
  <p:sldIdLst>
    <p:sldId id="256" r:id="rId3"/>
    <p:sldId id="285" r:id="rId4"/>
    <p:sldId id="286" r:id="rId5"/>
    <p:sldId id="290" r:id="rId6"/>
    <p:sldId id="291" r:id="rId7"/>
    <p:sldId id="288" r:id="rId8"/>
    <p:sldId id="305" r:id="rId9"/>
    <p:sldId id="306" r:id="rId10"/>
    <p:sldId id="284" r:id="rId11"/>
    <p:sldId id="304" r:id="rId12"/>
    <p:sldId id="307" r:id="rId13"/>
    <p:sldId id="308" r:id="rId14"/>
    <p:sldId id="309" r:id="rId15"/>
    <p:sldId id="28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B9"/>
    <a:srgbClr val="F89A39"/>
    <a:srgbClr val="30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712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2F47-44AA-42DC-B158-B16CFB7ECC09}" type="datetimeFigureOut">
              <a:rPr lang="pt-BR" smtClean="0"/>
              <a:t>14/09/2021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FA98-5C7E-4375-8E7B-2AD5829C52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1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54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56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47900" y="1562634"/>
            <a:ext cx="9258300" cy="2069566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Achatamento na curva de aprendizado em tutores inteligentes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042309"/>
            <a:ext cx="84582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F89A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Orientador : Dr. </a:t>
            </a:r>
            <a:r>
              <a:rPr lang="pt-BR" dirty="0" err="1" smtClean="0"/>
              <a:t>Validinei</a:t>
            </a:r>
            <a:r>
              <a:rPr lang="pt-BR" dirty="0" smtClean="0"/>
              <a:t> Freire da Silva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7053693" y="168514"/>
            <a:ext cx="498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/>
              <a:t>Programa de Pós-Graduação em Sistemas de Informação</a:t>
            </a:r>
          </a:p>
          <a:p>
            <a:pPr algn="r"/>
            <a:r>
              <a:rPr lang="pt-BR" sz="1600" b="1" dirty="0" smtClean="0"/>
              <a:t>Escola</a:t>
            </a:r>
            <a:r>
              <a:rPr lang="pt-BR" sz="1600" b="1" baseline="0" dirty="0" smtClean="0"/>
              <a:t> de Artes, Ciências e Humanidades</a:t>
            </a:r>
          </a:p>
          <a:p>
            <a:pPr algn="r"/>
            <a:r>
              <a:rPr lang="pt-BR" sz="1600" b="1" baseline="0" dirty="0" smtClean="0"/>
              <a:t>Universidade de São Paulo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5" y="107989"/>
            <a:ext cx="2603505" cy="9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EB9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1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33" y="0"/>
            <a:ext cx="10981267" cy="6730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11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9532" y="1709738"/>
            <a:ext cx="8466668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39532" y="4589463"/>
            <a:ext cx="8466668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89A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661183"/>
            <a:ext cx="12192000" cy="58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126609"/>
            <a:ext cx="778086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87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133" y="0"/>
            <a:ext cx="11008255" cy="759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254983"/>
            <a:ext cx="10981267" cy="121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6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623" y="-200680"/>
            <a:ext cx="10786533" cy="1202267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7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266" y="-200151"/>
            <a:ext cx="10786534" cy="119380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9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" y="1"/>
            <a:ext cx="12204000" cy="12153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EB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bariscarballo@gmail.com" TargetMode="External"/><Relationship Id="rId2" Type="http://schemas.openxmlformats.org/officeDocument/2006/relationships/hyperlink" Target="mailto:sabariscarballo@usp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08739" y="3927232"/>
            <a:ext cx="8458200" cy="2368060"/>
          </a:xfrm>
        </p:spPr>
        <p:txBody>
          <a:bodyPr>
            <a:normAutofit/>
          </a:bodyPr>
          <a:lstStyle/>
          <a:p>
            <a:r>
              <a:rPr lang="pt-BR" dirty="0" smtClean="0"/>
              <a:t>Marcelo Sabaris Carballo Pinto </a:t>
            </a:r>
          </a:p>
          <a:p>
            <a:r>
              <a:rPr lang="pt-BR" sz="2000" dirty="0" smtClean="0">
                <a:hlinkClick r:id="rId2"/>
              </a:rPr>
              <a:t>sabariscarballo@usp.br</a:t>
            </a:r>
            <a:r>
              <a:rPr lang="pt-BR" sz="2000" dirty="0" smtClean="0"/>
              <a:t> / </a:t>
            </a:r>
            <a:r>
              <a:rPr lang="pt-BR" sz="2000" dirty="0" smtClean="0">
                <a:hlinkClick r:id="rId3"/>
              </a:rPr>
              <a:t>sabariscarballo@gmail.com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Tipo de orientação : Mestrado </a:t>
            </a:r>
          </a:p>
          <a:p>
            <a:endParaRPr lang="pt-BR" dirty="0" smtClean="0"/>
          </a:p>
          <a:p>
            <a:r>
              <a:rPr lang="pt-BR" dirty="0" smtClean="0"/>
              <a:t>Orientador: Dr. Valdinei Freire Silva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</a:t>
            </a:fld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2247900" y="1562634"/>
            <a:ext cx="9258300" cy="2069566"/>
          </a:xfrm>
        </p:spPr>
        <p:txBody>
          <a:bodyPr>
            <a:normAutofit fontScale="90000"/>
          </a:bodyPr>
          <a:lstStyle/>
          <a:p>
            <a:r>
              <a:rPr lang="pt-BR" b="0" dirty="0" smtClean="0"/>
              <a:t>Redução curva </a:t>
            </a:r>
            <a:r>
              <a:rPr lang="pt-BR" b="0" dirty="0"/>
              <a:t>de aprendizado </a:t>
            </a:r>
            <a:r>
              <a:rPr lang="pt-BR" b="0" dirty="0" smtClean="0"/>
              <a:t>em </a:t>
            </a:r>
            <a:r>
              <a:rPr lang="pt-BR" b="0" dirty="0"/>
              <a:t>tutoriais </a:t>
            </a:r>
            <a:r>
              <a:rPr lang="pt-BR" b="0" dirty="0" smtClean="0"/>
              <a:t>inteligentes utilizando aprendizado por reforço para calibração da base de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err="1" smtClean="0"/>
              <a:t>bucket</a:t>
            </a:r>
            <a:r>
              <a:rPr lang="pt-BR" dirty="0" smtClean="0"/>
              <a:t> 1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9646" y="5343296"/>
            <a:ext cx="2901287" cy="529490"/>
          </a:xfrm>
        </p:spPr>
        <p:txBody>
          <a:bodyPr>
            <a:normAutofit/>
          </a:bodyPr>
          <a:lstStyle/>
          <a:p>
            <a:r>
              <a:rPr lang="pt-BR" sz="1800" b="0" dirty="0" smtClean="0"/>
              <a:t>Batch - 10</a:t>
            </a:r>
            <a:endParaRPr lang="pt-BR" sz="18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3" y="1452988"/>
            <a:ext cx="5485714" cy="365714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9" y="1686153"/>
            <a:ext cx="5485714" cy="365714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14230" y="5625275"/>
            <a:ext cx="2901287" cy="52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 smtClean="0"/>
              <a:t>Batch - 30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216442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1" y="1216692"/>
            <a:ext cx="5485714" cy="365714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99" y="1216692"/>
            <a:ext cx="5485714" cy="3657143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601036" y="5152683"/>
            <a:ext cx="2901287" cy="52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 smtClean="0"/>
              <a:t>Batch - 100</a:t>
            </a:r>
            <a:endParaRPr lang="pt-BR" sz="1800" b="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287413" y="5152683"/>
            <a:ext cx="2901287" cy="52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 smtClean="0"/>
              <a:t>Batch - 100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63846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7949" y="1188243"/>
            <a:ext cx="10515600" cy="4652963"/>
          </a:xfrm>
        </p:spPr>
        <p:txBody>
          <a:bodyPr/>
          <a:lstStyle/>
          <a:p>
            <a:r>
              <a:rPr lang="pt-BR" dirty="0" smtClean="0"/>
              <a:t>Conforme resultado obtido na ultima época, foi construído uma analise utilizando matriz de confusão, agrupadas conforme descrições abaixo 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3" y="2290192"/>
            <a:ext cx="5833884" cy="3858776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014181" y="6191985"/>
            <a:ext cx="2901287" cy="52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 err="1" smtClean="0"/>
              <a:t>Train</a:t>
            </a:r>
            <a:r>
              <a:rPr lang="pt-BR" sz="1800" b="0" dirty="0" smtClean="0"/>
              <a:t> – </a:t>
            </a:r>
            <a:r>
              <a:rPr lang="pt-BR" sz="1800" b="0" dirty="0" err="1" smtClean="0"/>
              <a:t>Accuracy</a:t>
            </a:r>
            <a:r>
              <a:rPr lang="pt-BR" sz="1800" b="0" dirty="0" smtClean="0"/>
              <a:t> 95% 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247001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43" y="1098437"/>
            <a:ext cx="8991272" cy="5257913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47422" y="6405444"/>
            <a:ext cx="2901287" cy="52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9EB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89A3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0C1D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 smtClean="0"/>
              <a:t>Val – </a:t>
            </a:r>
            <a:r>
              <a:rPr lang="pt-BR" sz="1800" b="0" dirty="0" err="1" smtClean="0"/>
              <a:t>Accuracy</a:t>
            </a:r>
            <a:r>
              <a:rPr lang="pt-BR" sz="1800" b="0" dirty="0" smtClean="0"/>
              <a:t> 95% </a:t>
            </a:r>
            <a:endParaRPr lang="pt-BR" sz="1800" b="0" dirty="0"/>
          </a:p>
        </p:txBody>
      </p:sp>
    </p:spTree>
    <p:extLst>
      <p:ext uri="{BB962C8B-B14F-4D97-AF65-F5344CB8AC3E}">
        <p14:creationId xmlns:p14="http://schemas.microsoft.com/office/powerpoint/2010/main" val="37317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3155" y="2350424"/>
            <a:ext cx="9258300" cy="2069566"/>
          </a:xfrm>
        </p:spPr>
        <p:txBody>
          <a:bodyPr>
            <a:normAutofit/>
          </a:bodyPr>
          <a:lstStyle/>
          <a:p>
            <a:r>
              <a:rPr lang="pt-BR" sz="8000" dirty="0" smtClean="0"/>
              <a:t>Obrigado ! </a:t>
            </a:r>
            <a:endParaRPr lang="pt-BR" sz="8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5245" y="1188243"/>
            <a:ext cx="10515600" cy="4652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O estudo foi realizado utilizando a base de dados</a:t>
            </a:r>
            <a:r>
              <a:rPr lang="pt-BR" dirty="0" smtClean="0"/>
              <a:t> </a:t>
            </a:r>
            <a:r>
              <a:rPr lang="pt-BR" b="0" dirty="0" smtClean="0"/>
              <a:t>CLEVR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en-US" b="0" dirty="0"/>
              <a:t>A Diagnostic Dataset </a:t>
            </a:r>
            <a:r>
              <a:rPr lang="en-US" b="0" dirty="0" smtClean="0"/>
              <a:t>for Compositional </a:t>
            </a:r>
            <a:r>
              <a:rPr lang="en-US" b="0" dirty="0"/>
              <a:t>Language and Elementary Visual </a:t>
            </a:r>
            <a:r>
              <a:rPr lang="en-US" b="0" dirty="0" smtClean="0"/>
              <a:t>Reasoning)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base é constituída por questões de exploração do ambiente , na qual tentam extrair do ambiente questões de raciocínio simples e complexas. (VQA</a:t>
            </a:r>
            <a:r>
              <a:rPr lang="pt-BR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CLEVR tem como base o </a:t>
            </a:r>
            <a:r>
              <a:rPr lang="pt-BR" b="0" u="sng" dirty="0"/>
              <a:t>SHAPES  </a:t>
            </a:r>
            <a:r>
              <a:rPr lang="pt-BR" b="0" dirty="0" err="1"/>
              <a:t>dataset</a:t>
            </a:r>
            <a:r>
              <a:rPr lang="pt-BR" b="0" dirty="0"/>
              <a:t> , mas possuem questões mais variadas e complexas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SHAPES contem 15,616 questões dentro delas 244 únicas  , já no CLEVR contem perto de um milhão de questões destas 853,444 são únicas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8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Clevr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6" y="1188243"/>
            <a:ext cx="10515600" cy="4652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</a:t>
            </a:r>
            <a:r>
              <a:rPr lang="pt-BR" b="0" dirty="0" smtClean="0"/>
              <a:t>base CLEVR é composta por questões que envolvem raciocínios lógicos conforme o gráfico abaixo : </a:t>
            </a:r>
            <a:r>
              <a:rPr lang="pt-BR" b="0" dirty="0" smtClean="0"/>
              <a:t> vou montar ainda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r>
              <a:rPr lang="en-US" b="0" dirty="0" smtClean="0"/>
              <a:t>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64772" y="6352143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https://arxiv.org/pdf/1612.06890.pdf</a:t>
            </a:r>
          </a:p>
        </p:txBody>
      </p:sp>
    </p:spTree>
    <p:extLst>
      <p:ext uri="{BB962C8B-B14F-4D97-AF65-F5344CB8AC3E}">
        <p14:creationId xmlns:p14="http://schemas.microsoft.com/office/powerpoint/2010/main" val="9570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Geração da estrutura para testes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64442"/>
            <a:ext cx="11625176" cy="5391908"/>
          </a:xfrm>
        </p:spPr>
        <p:txBody>
          <a:bodyPr>
            <a:normAutofit lnSpcReduction="10000"/>
          </a:bodyPr>
          <a:lstStyle/>
          <a:p>
            <a:r>
              <a:rPr lang="pt-BR" b="0" dirty="0" smtClean="0"/>
              <a:t> </a:t>
            </a:r>
            <a:r>
              <a:rPr lang="pt-BR" b="0" dirty="0" err="1"/>
              <a:t>I</a:t>
            </a:r>
            <a:r>
              <a:rPr lang="pt-BR" b="0" dirty="0" err="1" smtClean="0"/>
              <a:t>mage</a:t>
            </a:r>
            <a:r>
              <a:rPr lang="pt-BR" b="0" dirty="0" smtClean="0"/>
              <a:t> </a:t>
            </a:r>
            <a:r>
              <a:rPr lang="pt-BR" b="0" dirty="0" err="1" smtClean="0"/>
              <a:t>encoder</a:t>
            </a:r>
            <a:r>
              <a:rPr lang="pt-BR" b="0" dirty="0" smtClean="0"/>
              <a:t>  : Antes da decodificação da imagem  foi usando a técnica de </a:t>
            </a:r>
            <a:r>
              <a:rPr lang="pt-BR" b="0" dirty="0" err="1" smtClean="0"/>
              <a:t>padding</a:t>
            </a:r>
            <a:r>
              <a:rPr lang="pt-BR" b="0" dirty="0" smtClean="0"/>
              <a:t>, que consiste em criar uma moldura na imagem conforme imagem abaixo : </a:t>
            </a:r>
          </a:p>
          <a:p>
            <a:endParaRPr lang="pt-BR" b="0" dirty="0" smtClean="0"/>
          </a:p>
          <a:p>
            <a:endParaRPr lang="pt-BR" b="0" dirty="0"/>
          </a:p>
          <a:p>
            <a:endParaRPr lang="pt-BR" b="0" dirty="0" smtClean="0"/>
          </a:p>
          <a:p>
            <a:endParaRPr lang="pt-BR" b="0" dirty="0" smtClean="0"/>
          </a:p>
          <a:p>
            <a:endParaRPr lang="pt-BR" b="0" dirty="0"/>
          </a:p>
          <a:p>
            <a:r>
              <a:rPr lang="pt-BR" b="0" dirty="0" smtClean="0"/>
              <a:t>Após a aplicação desta </a:t>
            </a:r>
            <a:r>
              <a:rPr lang="pt-BR" b="0" dirty="0" err="1" smtClean="0"/>
              <a:t>ténica</a:t>
            </a:r>
            <a:r>
              <a:rPr lang="pt-BR" b="0" dirty="0" smtClean="0"/>
              <a:t> foi utilizada a arquitetura de rede mobilnetv2 da </a:t>
            </a:r>
            <a:r>
              <a:rPr lang="pt-BR" b="0" dirty="0" err="1" smtClean="0"/>
              <a:t>google</a:t>
            </a:r>
            <a:r>
              <a:rPr lang="pt-BR" b="0" dirty="0" smtClean="0"/>
              <a:t>  que segundo </a:t>
            </a:r>
            <a:r>
              <a:rPr lang="pt-BR" b="0" dirty="0" err="1" smtClean="0"/>
              <a:t>Sandller</a:t>
            </a:r>
            <a:r>
              <a:rPr lang="pt-BR" b="0" dirty="0" smtClean="0"/>
              <a:t> 2018 , tem uma alta performance no reconhecimento de imagem </a:t>
            </a:r>
            <a:r>
              <a:rPr lang="pt-BR" dirty="0" smtClean="0"/>
              <a:t> .</a:t>
            </a:r>
            <a:endParaRPr lang="pt-BR" b="0" dirty="0"/>
          </a:p>
          <a:p>
            <a:r>
              <a:rPr lang="pt-BR" b="0" dirty="0" smtClean="0"/>
              <a:t>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2585350" cy="2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63" y="2110996"/>
            <a:ext cx="4559837" cy="19014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19" y="2418663"/>
            <a:ext cx="5429370" cy="12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Geração da estrutura para testes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5</a:t>
            </a:fld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64442"/>
            <a:ext cx="11625176" cy="5391908"/>
          </a:xfrm>
        </p:spPr>
        <p:txBody>
          <a:bodyPr>
            <a:normAutofit/>
          </a:bodyPr>
          <a:lstStyle/>
          <a:p>
            <a:r>
              <a:rPr lang="pt-BR" b="0" dirty="0" smtClean="0"/>
              <a:t> Para codificação do texto foi utilizado o </a:t>
            </a:r>
            <a:r>
              <a:rPr lang="pt-BR" b="0" dirty="0" err="1" smtClean="0"/>
              <a:t>GloVe</a:t>
            </a:r>
            <a:r>
              <a:rPr lang="pt-BR" b="0" dirty="0" smtClean="0"/>
              <a:t> </a:t>
            </a:r>
            <a:r>
              <a:rPr lang="pt-BR" b="0" dirty="0"/>
              <a:t>(vetores globais para representação de palavras) para codificar </a:t>
            </a:r>
            <a:r>
              <a:rPr lang="pt-BR" b="0" dirty="0" smtClean="0"/>
              <a:t>palavras em </a:t>
            </a:r>
            <a:r>
              <a:rPr lang="pt-BR" b="0" dirty="0" smtClean="0"/>
              <a:t>uma LSTM </a:t>
            </a:r>
            <a:r>
              <a:rPr lang="pt-BR" b="0" dirty="0" smtClean="0"/>
              <a:t>.</a:t>
            </a:r>
            <a:endParaRPr lang="pt-BR" b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08" y="2939457"/>
            <a:ext cx="6149901" cy="119581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63083" y="4133168"/>
            <a:ext cx="243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Inter"/>
              </a:rPr>
              <a:t>Source</a:t>
            </a:r>
            <a:r>
              <a:rPr lang="pt-BR" dirty="0">
                <a:latin typeface="Inter"/>
              </a:rPr>
              <a:t> : </a:t>
            </a:r>
            <a:r>
              <a:rPr lang="pt-BR" dirty="0" smtClean="0">
                <a:latin typeface="Inter"/>
              </a:rPr>
              <a:t>DESTA,2018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– Geração da estrutura para testes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5" y="937147"/>
            <a:ext cx="11392343" cy="5419203"/>
          </a:xfrm>
        </p:spPr>
        <p:txBody>
          <a:bodyPr>
            <a:normAutofit/>
          </a:bodyPr>
          <a:lstStyle/>
          <a:p>
            <a:r>
              <a:rPr lang="pt-BR" sz="2400" b="0" dirty="0" smtClean="0"/>
              <a:t>A arquitetura deste testes foram idealizadas  baseando-se em  </a:t>
            </a:r>
            <a:r>
              <a:rPr lang="pt-BR" sz="2400" dirty="0" smtClean="0"/>
              <a:t>Larry, </a:t>
            </a:r>
            <a:r>
              <a:rPr lang="pt-BR" sz="2400" dirty="0" err="1" smtClean="0"/>
              <a:t>Dethas</a:t>
            </a:r>
            <a:r>
              <a:rPr lang="pt-BR" sz="2400" dirty="0" smtClean="0"/>
              <a:t> </a:t>
            </a:r>
            <a:r>
              <a:rPr lang="pt-BR" sz="2400" b="0" dirty="0" smtClean="0"/>
              <a:t>e </a:t>
            </a:r>
            <a:r>
              <a:rPr lang="pt-BR" sz="2400" b="0" dirty="0" err="1" smtClean="0"/>
              <a:t>Tomasz</a:t>
            </a:r>
            <a:r>
              <a:rPr lang="pt-BR" sz="2400" b="0" dirty="0" smtClean="0"/>
              <a:t> (2018) na qual consiste originalmente em duas </a:t>
            </a:r>
            <a:r>
              <a:rPr lang="pt-BR" sz="2400" b="0" dirty="0" err="1" smtClean="0"/>
              <a:t>RNNs</a:t>
            </a:r>
            <a:r>
              <a:rPr lang="pt-BR" sz="2400" b="0" dirty="0" smtClean="0"/>
              <a:t> , na qual a primeira serve para  codificar uma sequencia de símbolos em uma rede e a outra para decodificar a representação em outra saída de símbolos </a:t>
            </a:r>
            <a:r>
              <a:rPr lang="pt-BR" sz="2400" b="0" dirty="0" smtClean="0"/>
              <a:t>. Para o projeto, tiveram algumas alteração , na qual foram representadas </a:t>
            </a:r>
            <a:r>
              <a:rPr lang="pt-BR" sz="2400" b="0" dirty="0" smtClean="0"/>
              <a:t>na </a:t>
            </a:r>
            <a:r>
              <a:rPr lang="pt-BR" sz="2400" b="0" dirty="0" smtClean="0"/>
              <a:t>figura 2 . </a:t>
            </a:r>
          </a:p>
          <a:p>
            <a:r>
              <a:rPr lang="pt-BR" sz="2400" b="0" dirty="0" smtClean="0"/>
              <a:t> </a:t>
            </a:r>
          </a:p>
          <a:p>
            <a:r>
              <a:rPr lang="pt-BR" sz="2400" b="0" dirty="0" smtClean="0"/>
              <a:t> 	</a:t>
            </a:r>
          </a:p>
          <a:p>
            <a:endParaRPr lang="pt-BR" sz="24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3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043"/>
            <a:ext cx="12192000" cy="58309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967785" y="1524000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GloVe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4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Mobilenet-v2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2047164"/>
            <a:ext cx="10174132" cy="31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9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</a:t>
            </a:r>
            <a:r>
              <a:rPr lang="pt-BR" dirty="0" smtClean="0"/>
              <a:t>Resumo da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233" y="1188243"/>
            <a:ext cx="10515600" cy="4652963"/>
          </a:xfrm>
        </p:spPr>
        <p:txBody>
          <a:bodyPr>
            <a:normAutofit/>
          </a:bodyPr>
          <a:lstStyle/>
          <a:p>
            <a:r>
              <a:rPr lang="pt-BR" dirty="0" smtClean="0"/>
              <a:t> Segue abaixo estrutura da rede utilizada : </a:t>
            </a: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err="1" smtClean="0"/>
              <a:t>Bucket</a:t>
            </a:r>
            <a:r>
              <a:rPr lang="pt-BR" b="0" dirty="0" smtClean="0"/>
              <a:t>  </a:t>
            </a:r>
            <a:r>
              <a:rPr lang="pt-BR" b="0" dirty="0"/>
              <a:t>– </a:t>
            </a:r>
            <a:r>
              <a:rPr lang="pt-BR" b="0" dirty="0" smtClean="0"/>
              <a:t>0.3 </a:t>
            </a:r>
            <a:r>
              <a:rPr lang="pt-BR" b="0" dirty="0"/>
              <a:t>(massa de testes e aprendizado</a:t>
            </a:r>
            <a:r>
              <a:rPr lang="pt-BR" b="0" dirty="0" smtClean="0"/>
              <a:t>) </a:t>
            </a:r>
          </a:p>
          <a:p>
            <a:r>
              <a:rPr lang="pt-BR" b="0" dirty="0"/>
              <a:t> </a:t>
            </a:r>
            <a:r>
              <a:rPr lang="pt-BR" b="0" dirty="0" smtClean="0"/>
              <a:t>    Sendo que destes 0,3 foi submetido a rede utilizando atualizações dos erros da rede em lote para evitarmos mínimos comuns . </a:t>
            </a:r>
          </a:p>
          <a:p>
            <a:r>
              <a:rPr lang="pt-BR" b="0" dirty="0" smtClean="0"/>
              <a:t>    Este processo , de atualização em lote, consistem em dividir a massa de dados em lotes , conforme especificado </a:t>
            </a:r>
            <a:r>
              <a:rPr lang="pt-BR" b="0" dirty="0" smtClean="0"/>
              <a:t>nos testes nas figuras1,... </a:t>
            </a:r>
            <a:r>
              <a:rPr lang="pt-BR" b="0" dirty="0" smtClean="0"/>
              <a:t>.</a:t>
            </a:r>
            <a:r>
              <a:rPr lang="pt-BR" b="0" dirty="0" smtClean="0"/>
              <a:t> </a:t>
            </a:r>
            <a:r>
              <a:rPr lang="pt-BR" b="0" dirty="0" smtClean="0"/>
              <a:t> </a:t>
            </a:r>
          </a:p>
          <a:p>
            <a:r>
              <a:rPr lang="pt-BR" b="0" dirty="0" smtClean="0"/>
              <a:t>     </a:t>
            </a:r>
            <a:endParaRPr lang="pt-BR" b="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30658</TotalTime>
  <Words>469</Words>
  <Application>Microsoft Office PowerPoint</Application>
  <PresentationFormat>Widescreen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Inter</vt:lpstr>
      <vt:lpstr>Tema do Office</vt:lpstr>
      <vt:lpstr>1_Tema do Office</vt:lpstr>
      <vt:lpstr>Redução curva de aprendizado em tutoriais inteligentes utilizando aprendizado por reforço para calibração da base de conhecimento</vt:lpstr>
      <vt:lpstr>Introdução</vt:lpstr>
      <vt:lpstr>Clevr Dataset </vt:lpstr>
      <vt:lpstr>Teste – Geração da estrutura para testes </vt:lpstr>
      <vt:lpstr>Teste – Geração da estrutura para testes </vt:lpstr>
      <vt:lpstr>Teste – Geração da estrutura para testes  </vt:lpstr>
      <vt:lpstr>Apresentação do PowerPoint</vt:lpstr>
      <vt:lpstr>Mobilenet-v2</vt:lpstr>
      <vt:lpstr>Teste – Resumo da estrutura</vt:lpstr>
      <vt:lpstr>Resultados bucket 1 </vt:lpstr>
      <vt:lpstr>Apresentação do PowerPoint</vt:lpstr>
      <vt:lpstr>Analise da base de dados</vt:lpstr>
      <vt:lpstr>Apresentação do PowerPoint</vt:lpstr>
      <vt:lpstr>Obrigado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 Santos</dc:creator>
  <cp:lastModifiedBy>Admin</cp:lastModifiedBy>
  <cp:revision>158</cp:revision>
  <dcterms:created xsi:type="dcterms:W3CDTF">2020-07-03T01:15:50Z</dcterms:created>
  <dcterms:modified xsi:type="dcterms:W3CDTF">2021-09-15T23:14:39Z</dcterms:modified>
</cp:coreProperties>
</file>