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0" r:id="rId3"/>
    <p:sldId id="261" r:id="rId4"/>
    <p:sldId id="262" r:id="rId5"/>
    <p:sldId id="263" r:id="rId6"/>
  </p:sldIdLst>
  <p:sldSz cx="13258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"/>
    <p:restoredTop sz="94176"/>
  </p:normalViewPr>
  <p:slideViewPr>
    <p:cSldViewPr snapToGrid="0" snapToObjects="1">
      <p:cViewPr varScale="1">
        <p:scale>
          <a:sx n="119" d="100"/>
          <a:sy n="119" d="100"/>
        </p:scale>
        <p:origin x="120" y="600"/>
      </p:cViewPr>
      <p:guideLst>
        <p:guide pos="2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87426"/>
            <a:ext cx="671226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1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45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65125"/>
            <a:ext cx="285892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65125"/>
            <a:ext cx="841105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37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22363"/>
            <a:ext cx="9944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602038"/>
            <a:ext cx="994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1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5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709739"/>
            <a:ext cx="114357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589464"/>
            <a:ext cx="114357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5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3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65126"/>
            <a:ext cx="1143571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681163"/>
            <a:ext cx="56090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505075"/>
            <a:ext cx="560909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681163"/>
            <a:ext cx="563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505075"/>
            <a:ext cx="5636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722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87426"/>
            <a:ext cx="671226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0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65126"/>
            <a:ext cx="11435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825625"/>
            <a:ext cx="114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356351"/>
            <a:ext cx="4474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hyperlink" Target="https://aws.amazon.com/architecture/icons/" TargetMode="External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image" Target="../media/image57.svg"/><Relationship Id="rId3" Type="http://schemas.openxmlformats.org/officeDocument/2006/relationships/image" Target="../media/image5.svg"/><Relationship Id="rId21" Type="http://schemas.openxmlformats.org/officeDocument/2006/relationships/image" Target="../media/image41.svg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7" Type="http://schemas.openxmlformats.org/officeDocument/2006/relationships/image" Target="../media/image27.svg"/><Relationship Id="rId12" Type="http://schemas.openxmlformats.org/officeDocument/2006/relationships/image" Target="../media/image17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49.svg"/><Relationship Id="rId41" Type="http://schemas.openxmlformats.org/officeDocument/2006/relationships/image" Target="../media/image5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31.sv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image" Target="../media/image19.svg"/><Relationship Id="rId40" Type="http://schemas.openxmlformats.org/officeDocument/2006/relationships/image" Target="../media/image30.pn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28" Type="http://schemas.openxmlformats.org/officeDocument/2006/relationships/image" Target="../media/image25.png"/><Relationship Id="rId36" Type="http://schemas.openxmlformats.org/officeDocument/2006/relationships/image" Target="../media/image10.png"/><Relationship Id="rId10" Type="http://schemas.openxmlformats.org/officeDocument/2006/relationships/image" Target="../media/image16.png"/><Relationship Id="rId19" Type="http://schemas.openxmlformats.org/officeDocument/2006/relationships/image" Target="../media/image39.svg"/><Relationship Id="rId31" Type="http://schemas.openxmlformats.org/officeDocument/2006/relationships/image" Target="../media/image51.svg"/><Relationship Id="rId4" Type="http://schemas.openxmlformats.org/officeDocument/2006/relationships/image" Target="../media/image13.png"/><Relationship Id="rId9" Type="http://schemas.openxmlformats.org/officeDocument/2006/relationships/image" Target="../media/image2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47.svg"/><Relationship Id="rId30" Type="http://schemas.openxmlformats.org/officeDocument/2006/relationships/image" Target="../media/image26.png"/><Relationship Id="rId35" Type="http://schemas.openxmlformats.org/officeDocument/2006/relationships/image" Target="../media/image55.svg"/><Relationship Id="rId43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5.sv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8.png"/><Relationship Id="rId3" Type="http://schemas.openxmlformats.org/officeDocument/2006/relationships/image" Target="../media/image5.sv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17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62156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73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338557" y="2739380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998486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431845" y="1195191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00467" y="3639812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39905" y="341191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33615" y="788790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3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99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18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84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2190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989547" y="273938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26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1550" y="2280596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8138" y="4141116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456437" y="46377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199267" y="2739380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14262" y="2812511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9173685" y="3394819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9173685" y="4640334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14262" y="399361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669501" y="4648215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107" y="4057376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6204721" y="3659966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6050736" y="798580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56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444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535819" y="273938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71502" y="2280711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18847" y="4090316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597146" y="45869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664141" y="435289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736062" y="43528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3136676" y="2014716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4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3671-8F0C-D24C-A166-AE97972BD013}"/>
              </a:ext>
            </a:extLst>
          </p:cNvPr>
          <p:cNvSpPr txBox="1"/>
          <p:nvPr/>
        </p:nvSpPr>
        <p:spPr>
          <a:xfrm>
            <a:off x="9845197" y="120700"/>
            <a:ext cx="2750358" cy="25853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 starter file for you to create your own diagrams. For the full set of icons, instructions, etc., download the toolkit for PowerPoint from the </a:t>
            </a:r>
            <a:r>
              <a:rPr lang="en-US" dirty="0">
                <a:hlinkClick r:id="rId26"/>
              </a:rPr>
              <a:t>AWS Architecture Icons</a:t>
            </a:r>
            <a:r>
              <a:rPr lang="en-US" dirty="0"/>
              <a:t> page. Copy and paste from there to here.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3902815" y="165906"/>
            <a:ext cx="8620465" cy="5153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2814" y="169608"/>
            <a:ext cx="330200" cy="330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8B7FA-FC02-514D-9FE4-5BA7111A0B45}"/>
              </a:ext>
            </a:extLst>
          </p:cNvPr>
          <p:cNvSpPr txBox="1"/>
          <p:nvPr/>
        </p:nvSpPr>
        <p:spPr>
          <a:xfrm>
            <a:off x="10274608" y="374103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Detector Output Data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3DF3C9B-DEFE-C449-91A1-C6690B09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3745" y="3236974"/>
            <a:ext cx="540000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2D085F-ECD8-1B4A-9BB5-10B66C15A350}"/>
              </a:ext>
            </a:extLst>
          </p:cNvPr>
          <p:cNvSpPr txBox="1"/>
          <p:nvPr/>
        </p:nvSpPr>
        <p:spPr>
          <a:xfrm>
            <a:off x="5013354" y="30965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28A40F-D887-E54C-A45C-14C778645BCD}"/>
              </a:ext>
            </a:extLst>
          </p:cNvPr>
          <p:cNvSpPr txBox="1"/>
          <p:nvPr/>
        </p:nvSpPr>
        <p:spPr>
          <a:xfrm>
            <a:off x="10157475" y="2536253"/>
            <a:ext cx="2499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</a:t>
            </a:r>
          </a:p>
          <a:p>
            <a:pPr algn="ctr"/>
            <a:r>
              <a:rPr lang="en-US" sz="1400" b="1" dirty="0"/>
              <a:t>3 States Detector Model</a:t>
            </a:r>
            <a:br>
              <a:rPr lang="en-US" sz="1400" b="1" dirty="0"/>
            </a:br>
            <a:r>
              <a:rPr lang="en-US" sz="1400" b="1" dirty="0"/>
              <a:t>Warming, Cooling, Stable 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B2E7220-1D95-5142-9929-A1636532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7560" y="2393034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B33DB56-C3F8-8448-87DE-FF179D35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01128" y="2028854"/>
            <a:ext cx="540000" cy="540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F877E13-9128-AB4F-89F8-99D6DFA0E07D}"/>
              </a:ext>
            </a:extLst>
          </p:cNvPr>
          <p:cNvSpPr/>
          <p:nvPr/>
        </p:nvSpPr>
        <p:spPr>
          <a:xfrm>
            <a:off x="737118" y="1510835"/>
            <a:ext cx="3098690" cy="38083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Smart Kitchen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0DF99F2B-42FF-6549-A222-8B7754D4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9428" y="2010684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F32D17-0B46-BF47-8A1F-1EA6265FCE17}"/>
              </a:ext>
            </a:extLst>
          </p:cNvPr>
          <p:cNvSpPr txBox="1"/>
          <p:nvPr/>
        </p:nvSpPr>
        <p:spPr>
          <a:xfrm>
            <a:off x="769469" y="2525717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B8F6216-FFCB-C749-A106-49EED98124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3438" y="2742153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6AC59C5-2455-A94F-8785-38FE9D5C27EC}"/>
              </a:ext>
            </a:extLst>
          </p:cNvPr>
          <p:cNvSpPr txBox="1"/>
          <p:nvPr/>
        </p:nvSpPr>
        <p:spPr>
          <a:xfrm>
            <a:off x="753479" y="32571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3D0C049-0426-DF4B-8537-39AC9CA83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9428" y="3481653"/>
            <a:ext cx="469900" cy="4699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F1FD4AB-5B18-5342-8B37-3EB5DD06ABF0}"/>
              </a:ext>
            </a:extLst>
          </p:cNvPr>
          <p:cNvSpPr txBox="1"/>
          <p:nvPr/>
        </p:nvSpPr>
        <p:spPr>
          <a:xfrm>
            <a:off x="769469" y="39966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112125B-31D5-354D-9AF0-80AD6DB3F07B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1839330" y="2245634"/>
            <a:ext cx="1159257" cy="748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7E4914C8-7CB4-9A49-BCE1-62DF85E4E3DE}"/>
              </a:ext>
            </a:extLst>
          </p:cNvPr>
          <p:cNvCxnSpPr>
            <a:cxnSpLocks/>
            <a:stCxn id="79" idx="3"/>
            <a:endCxn id="46" idx="1"/>
          </p:cNvCxnSpPr>
          <p:nvPr/>
        </p:nvCxnSpPr>
        <p:spPr>
          <a:xfrm>
            <a:off x="1823340" y="2977104"/>
            <a:ext cx="1175247" cy="1689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0671BA-DF65-0042-915B-D970EE426C3E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 flipV="1">
            <a:off x="1839330" y="2993998"/>
            <a:ext cx="1159257" cy="72260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B9CBC89-A6B8-3B43-B8CB-3596AC5C091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448760" y="2298855"/>
            <a:ext cx="4752368" cy="4497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6448762" y="2748635"/>
            <a:ext cx="4734985" cy="75834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6448761" y="2748635"/>
            <a:ext cx="1541969" cy="18443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D04554-AD59-D841-ADE7-7147CDF3F36C}"/>
              </a:ext>
            </a:extLst>
          </p:cNvPr>
          <p:cNvSpPr/>
          <p:nvPr/>
        </p:nvSpPr>
        <p:spPr>
          <a:xfrm>
            <a:off x="737119" y="5326654"/>
            <a:ext cx="5835975" cy="14488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MQTT broker routing rules: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1: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Republish message to RIGADO_TEMPERATURE_TOPIC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2: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Send message to IOT Event and Amazon Kinesis data Firehose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219FF2D-29B1-7440-95F1-F684DC595E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38490" y="915926"/>
            <a:ext cx="469900" cy="4699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2F3B00C-A382-DC49-8AFF-F881FB6A3D8D}"/>
              </a:ext>
            </a:extLst>
          </p:cNvPr>
          <p:cNvSpPr txBox="1"/>
          <p:nvPr/>
        </p:nvSpPr>
        <p:spPr>
          <a:xfrm>
            <a:off x="3966093" y="1412739"/>
            <a:ext cx="1164122" cy="2872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certificate + MQTT </a:t>
            </a:r>
            <a:r>
              <a:rPr lang="en-US" sz="1200" dirty="0" err="1"/>
              <a:t>Enpoint</a:t>
            </a:r>
            <a:endParaRPr lang="en-US" sz="2800" dirty="0"/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D6BB94ED-8581-EE4D-B7F3-498FA2AE6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68718" y="3521678"/>
            <a:ext cx="469900" cy="4699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D6F357E-9AA5-5246-AC57-02B52AABF4DE}"/>
              </a:ext>
            </a:extLst>
          </p:cNvPr>
          <p:cNvSpPr txBox="1"/>
          <p:nvPr/>
        </p:nvSpPr>
        <p:spPr>
          <a:xfrm>
            <a:off x="5342362" y="3985177"/>
            <a:ext cx="722615" cy="1892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rule</a:t>
            </a:r>
            <a:endParaRPr lang="en-US" sz="2800"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029117F4-A71D-144B-9643-E946B7C8A4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64306" y="3553192"/>
            <a:ext cx="408786" cy="40878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C4E6D9F-2673-0D48-A460-8E85137B7A0B}"/>
              </a:ext>
            </a:extLst>
          </p:cNvPr>
          <p:cNvSpPr txBox="1"/>
          <p:nvPr/>
        </p:nvSpPr>
        <p:spPr>
          <a:xfrm>
            <a:off x="5990704" y="3994078"/>
            <a:ext cx="725508" cy="2108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topic </a:t>
            </a:r>
            <a:endParaRPr lang="en-US" sz="2800" dirty="0"/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0496EA7B-212F-AB4D-917D-728A885DB8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3608" y="2820157"/>
            <a:ext cx="385565" cy="38556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3BABB35-6B66-F44E-B6A3-548C1DE14598}"/>
              </a:ext>
            </a:extLst>
          </p:cNvPr>
          <p:cNvSpPr txBox="1"/>
          <p:nvPr/>
        </p:nvSpPr>
        <p:spPr>
          <a:xfrm>
            <a:off x="4057310" y="3238949"/>
            <a:ext cx="1181308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MQTT protocol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5B0153-DBB7-424C-A74B-A922220A3A21}"/>
              </a:ext>
            </a:extLst>
          </p:cNvPr>
          <p:cNvSpPr/>
          <p:nvPr/>
        </p:nvSpPr>
        <p:spPr>
          <a:xfrm>
            <a:off x="2601202" y="3300700"/>
            <a:ext cx="1321515" cy="2151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1200" dirty="0"/>
              <a:t>Cascade-500W (LTE) Gateway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0280E0E-C8CB-EB41-8EC6-20790ABDE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98585" y="2759046"/>
            <a:ext cx="469900" cy="469900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3468487" y="274863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7B49F-11B4-4C45-80B6-6F7B25CB5F00}"/>
              </a:ext>
            </a:extLst>
          </p:cNvPr>
          <p:cNvSpPr txBox="1"/>
          <p:nvPr/>
        </p:nvSpPr>
        <p:spPr>
          <a:xfrm>
            <a:off x="4823889" y="7841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794B9FC-BEEC-664E-8238-8572E4D913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52078" y="234656"/>
            <a:ext cx="5400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FFB3B05-2F57-4F4C-8482-7AAB2EA072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02097" y="234594"/>
            <a:ext cx="540000" cy="54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93EC53-2102-CD4D-84E6-3394ABFF05A3}"/>
              </a:ext>
            </a:extLst>
          </p:cNvPr>
          <p:cNvSpPr txBox="1"/>
          <p:nvPr/>
        </p:nvSpPr>
        <p:spPr>
          <a:xfrm>
            <a:off x="7257520" y="8242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B3BC86-E54C-4C4D-AC8D-E681D967655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6392080" y="504594"/>
            <a:ext cx="1310019" cy="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262331C-63AF-524E-A0BD-065AE202D037}"/>
              </a:ext>
            </a:extLst>
          </p:cNvPr>
          <p:cNvSpPr/>
          <p:nvPr/>
        </p:nvSpPr>
        <p:spPr>
          <a:xfrm>
            <a:off x="5044067" y="203113"/>
            <a:ext cx="6103829" cy="2041008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Device on boarding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ECB86F-2FF3-0648-9617-2153E8A1F004}"/>
              </a:ext>
            </a:extLst>
          </p:cNvPr>
          <p:cNvSpPr/>
          <p:nvPr/>
        </p:nvSpPr>
        <p:spPr>
          <a:xfrm>
            <a:off x="6573094" y="5326656"/>
            <a:ext cx="5950187" cy="145631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Rule 3: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 Forward the output of IOT Event monitor to DynamoDB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record event to DynamoDB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99BFFA6-3074-294F-8D2F-E53D46E60A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71850" y="273259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5003509-D702-6A4F-9C76-263BC0FBBC1A}"/>
              </a:ext>
            </a:extLst>
          </p:cNvPr>
          <p:cNvSpPr txBox="1"/>
          <p:nvPr/>
        </p:nvSpPr>
        <p:spPr>
          <a:xfrm>
            <a:off x="9529634" y="74765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IOT Certificate Bucket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52F96E-CB16-D94F-A2B8-892496A52219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8242098" y="504594"/>
            <a:ext cx="682310" cy="511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228F1B-1AF2-784D-93C3-1A06A8AA660F}"/>
              </a:ext>
            </a:extLst>
          </p:cNvPr>
          <p:cNvSpPr txBox="1"/>
          <p:nvPr/>
        </p:nvSpPr>
        <p:spPr>
          <a:xfrm>
            <a:off x="8529532" y="740337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A072E70-271C-954D-9A5E-9EAA6C44B00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924407" y="274754"/>
            <a:ext cx="469900" cy="4699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93F0CD3-80D0-9B42-A44A-594BADF5D7A2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 flipV="1">
            <a:off x="9394309" y="508211"/>
            <a:ext cx="677543" cy="149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DBEA9A-8B3B-CB4F-9000-D3818A913BCC}"/>
              </a:ext>
            </a:extLst>
          </p:cNvPr>
          <p:cNvSpPr/>
          <p:nvPr/>
        </p:nvSpPr>
        <p:spPr>
          <a:xfrm>
            <a:off x="737117" y="174138"/>
            <a:ext cx="3074024" cy="130013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5A6B86"/>
                </a:solidFill>
              </a:rPr>
              <a:t>Rigado</a:t>
            </a:r>
            <a:r>
              <a:rPr lang="en-US" sz="1200" dirty="0">
                <a:solidFill>
                  <a:srgbClr val="5A6B86"/>
                </a:solidFill>
              </a:rPr>
              <a:t> cloud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195F99-D81B-6A4E-B6D2-B2508244058F}"/>
              </a:ext>
            </a:extLst>
          </p:cNvPr>
          <p:cNvSpPr/>
          <p:nvPr/>
        </p:nvSpPr>
        <p:spPr>
          <a:xfrm>
            <a:off x="1165729" y="566389"/>
            <a:ext cx="2267187" cy="6197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Onboarding Service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5677BE8-52D5-364E-BDB6-121B74ACC9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51777" y="677366"/>
            <a:ext cx="430732" cy="430732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A87D370-6BFF-074B-9A85-F0D1873D36FC}"/>
              </a:ext>
            </a:extLst>
          </p:cNvPr>
          <p:cNvCxnSpPr>
            <a:cxnSpLocks/>
            <a:stCxn id="75" idx="2"/>
            <a:endCxn id="46" idx="0"/>
          </p:cNvCxnSpPr>
          <p:nvPr/>
        </p:nvCxnSpPr>
        <p:spPr>
          <a:xfrm rot="16200000" flipH="1">
            <a:off x="1979984" y="1505496"/>
            <a:ext cx="1572888" cy="9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  <a:stCxn id="75" idx="3"/>
            <a:endCxn id="53" idx="1"/>
          </p:cNvCxnSpPr>
          <p:nvPr/>
        </p:nvCxnSpPr>
        <p:spPr>
          <a:xfrm flipV="1">
            <a:off x="3432914" y="504658"/>
            <a:ext cx="2419164" cy="3716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555EE2-B2FF-1B44-813D-73EA73A0B7B0}"/>
              </a:ext>
            </a:extLst>
          </p:cNvPr>
          <p:cNvSpPr txBox="1"/>
          <p:nvPr/>
        </p:nvSpPr>
        <p:spPr>
          <a:xfrm>
            <a:off x="2380671" y="2100778"/>
            <a:ext cx="1287195" cy="2108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i="1" dirty="0">
                <a:solidFill>
                  <a:schemeClr val="tx2"/>
                </a:solidFill>
              </a:rPr>
              <a:t>Device Setup </a:t>
            </a:r>
            <a:r>
              <a:rPr lang="en-US" sz="1050" i="1" dirty="0" err="1">
                <a:solidFill>
                  <a:schemeClr val="tx2"/>
                </a:solidFill>
              </a:rPr>
              <a:t>cmd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47F23-620A-7142-9F1E-D7FFB0A10946}"/>
              </a:ext>
            </a:extLst>
          </p:cNvPr>
          <p:cNvSpPr txBox="1"/>
          <p:nvPr/>
        </p:nvSpPr>
        <p:spPr>
          <a:xfrm>
            <a:off x="4811499" y="1754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1C6388BA-3DD2-344A-8ABF-351FF2F56C6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60531" y="1239768"/>
            <a:ext cx="540000" cy="54000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3AF617D0-EA3B-924F-A8CE-EC640A8EE5FE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 rot="16200000" flipH="1">
            <a:off x="5893749" y="1002986"/>
            <a:ext cx="465112" cy="845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9D224A-C8E8-1B4B-A274-B1B4884E16E9}"/>
              </a:ext>
            </a:extLst>
          </p:cNvPr>
          <p:cNvSpPr txBox="1"/>
          <p:nvPr/>
        </p:nvSpPr>
        <p:spPr>
          <a:xfrm>
            <a:off x="9097632" y="1766415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Gateway Register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572EA6C-4833-7748-8B7C-97C7A1E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6769" y="1262352"/>
            <a:ext cx="540000" cy="540000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6C7720E-15B4-1844-AFA6-AE8F5566105B}"/>
              </a:ext>
            </a:extLst>
          </p:cNvPr>
          <p:cNvCxnSpPr>
            <a:cxnSpLocks/>
            <a:stCxn id="66" idx="2"/>
            <a:endCxn id="68" idx="1"/>
          </p:cNvCxnSpPr>
          <p:nvPr/>
        </p:nvCxnSpPr>
        <p:spPr>
          <a:xfrm rot="16200000" flipH="1">
            <a:off x="9340946" y="866527"/>
            <a:ext cx="484239" cy="84741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924D94B-AAB5-BB4B-B54A-7491CC37B6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990729" y="4321375"/>
            <a:ext cx="543256" cy="5432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ABBC528-AF9D-AB42-B343-5EFB6BFEC33B}"/>
              </a:ext>
            </a:extLst>
          </p:cNvPr>
          <p:cNvSpPr txBox="1"/>
          <p:nvPr/>
        </p:nvSpPr>
        <p:spPr>
          <a:xfrm>
            <a:off x="7114776" y="482316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A4FA2379-3B12-1640-90AB-A770C39B246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001377" y="4333992"/>
            <a:ext cx="529458" cy="52945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AFEBCC5-3B60-7448-AA41-349B5895F38F}"/>
              </a:ext>
            </a:extLst>
          </p:cNvPr>
          <p:cNvSpPr txBox="1"/>
          <p:nvPr/>
        </p:nvSpPr>
        <p:spPr>
          <a:xfrm>
            <a:off x="8833256" y="4813278"/>
            <a:ext cx="93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A8F17E-D96D-6D41-A16D-131E510E09D3}"/>
              </a:ext>
            </a:extLst>
          </p:cNvPr>
          <p:cNvSpPr txBox="1"/>
          <p:nvPr/>
        </p:nvSpPr>
        <p:spPr>
          <a:xfrm>
            <a:off x="9600567" y="4833196"/>
            <a:ext cx="8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9E17205-8E1B-3347-8C3C-E0D7026D00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800913" y="4309465"/>
            <a:ext cx="543773" cy="54377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077112-E26F-0D4A-A9EA-FF1873812DAF}"/>
              </a:ext>
            </a:extLst>
          </p:cNvPr>
          <p:cNvSpPr txBox="1"/>
          <p:nvPr/>
        </p:nvSpPr>
        <p:spPr>
          <a:xfrm>
            <a:off x="10336825" y="4836163"/>
            <a:ext cx="126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435C9D-27B5-F542-8D33-82F40FFE81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674896" y="4321376"/>
            <a:ext cx="512056" cy="51205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6DBE324-E5B2-924C-8490-30B28B2C4B41}"/>
              </a:ext>
            </a:extLst>
          </p:cNvPr>
          <p:cNvSpPr txBox="1"/>
          <p:nvPr/>
        </p:nvSpPr>
        <p:spPr>
          <a:xfrm>
            <a:off x="11116343" y="4808943"/>
            <a:ext cx="148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QuickSight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8A64785E-DEAE-8449-9E5C-D0B5F0922D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510648" y="4294811"/>
            <a:ext cx="556001" cy="556001"/>
          </a:xfrm>
          <a:prstGeom prst="rect">
            <a:avLst/>
          </a:prstGeom>
        </p:spPr>
      </p:pic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4152AC5-C4F4-9F40-BFA3-2D9387D8362C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8533985" y="4593005"/>
            <a:ext cx="467392" cy="5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6AE445B-0F1E-6246-878B-03452A90E01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504220" y="4572815"/>
            <a:ext cx="296693" cy="853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E44221C-5491-2649-8F91-8BF8862FCDA4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 flipV="1">
            <a:off x="10344685" y="4577405"/>
            <a:ext cx="330211" cy="394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88A43C2-3828-2E46-94A1-520B0A1682C2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11186953" y="4572811"/>
            <a:ext cx="323695" cy="45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6" y="165906"/>
            <a:ext cx="10599694" cy="6041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</p:cNvCxnSpPr>
          <p:nvPr/>
        </p:nvCxnSpPr>
        <p:spPr>
          <a:xfrm>
            <a:off x="4680734" y="3453212"/>
            <a:ext cx="5208484" cy="68940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</p:cNvCxnSpPr>
          <p:nvPr/>
        </p:nvCxnSpPr>
        <p:spPr>
          <a:xfrm>
            <a:off x="4685693" y="3629562"/>
            <a:ext cx="1053186" cy="16766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</p:cNvCxnSpPr>
          <p:nvPr/>
        </p:nvCxnSpPr>
        <p:spPr>
          <a:xfrm flipV="1">
            <a:off x="1444816" y="352598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</p:cNvCxnSpPr>
          <p:nvPr/>
        </p:nvCxnSpPr>
        <p:spPr>
          <a:xfrm flipV="1">
            <a:off x="1608181" y="668535"/>
            <a:ext cx="1999309" cy="2307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731589" y="4865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04" y="124855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083" y="138582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 &amp; MQTT Endpoint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77" y="928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89" y="16314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353" y="23934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099" y="111503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25" y="635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644868" y="861819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8B9C7EC-8A88-8646-BDBF-2987C309E636}"/>
              </a:ext>
            </a:extLst>
          </p:cNvPr>
          <p:cNvCxnSpPr>
            <a:cxnSpLocks/>
          </p:cNvCxnSpPr>
          <p:nvPr/>
        </p:nvCxnSpPr>
        <p:spPr>
          <a:xfrm>
            <a:off x="6100014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5">
            <a:extLst>
              <a:ext uri="{FF2B5EF4-FFF2-40B4-BE49-F238E27FC236}">
                <a16:creationId xmlns:a16="http://schemas.microsoft.com/office/drawing/2014/main" id="{7CC333A8-D910-5F4C-A0A7-D83256F2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000" y="1099882"/>
            <a:ext cx="1644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124" name="Graphic 29">
            <a:extLst>
              <a:ext uri="{FF2B5EF4-FFF2-40B4-BE49-F238E27FC236}">
                <a16:creationId xmlns:a16="http://schemas.microsoft.com/office/drawing/2014/main" id="{CFF0FC17-96DF-A241-BEE2-4C29FC06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25" y="642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07" y="1081901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</a:t>
            </a: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83" y="615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>
            <a:off x="7552161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398" y="480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686" y="124440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384F6B-6D70-6D47-A096-87E97815F705}"/>
              </a:ext>
            </a:extLst>
          </p:cNvPr>
          <p:cNvCxnSpPr>
            <a:cxnSpLocks/>
          </p:cNvCxnSpPr>
          <p:nvPr/>
        </p:nvCxnSpPr>
        <p:spPr>
          <a:xfrm>
            <a:off x="8993924" y="84587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AD2B69-BCCF-C743-AB82-F27B5628AF3A}"/>
              </a:ext>
            </a:extLst>
          </p:cNvPr>
          <p:cNvSpPr/>
          <p:nvPr/>
        </p:nvSpPr>
        <p:spPr>
          <a:xfrm>
            <a:off x="3244693" y="201540"/>
            <a:ext cx="7837761" cy="24711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onboarding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07955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MQTT protocol</a:t>
            </a: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76" y="3622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159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392126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94" y="464495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82" y="4217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861" y="4637995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02" y="4179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22">
            <a:extLst>
              <a:ext uri="{FF2B5EF4-FFF2-40B4-BE49-F238E27FC236}">
                <a16:creationId xmlns:a16="http://schemas.microsoft.com/office/drawing/2014/main" id="{607F5649-2C93-FA4A-8654-E4666E8D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32" y="29079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0FA87EFB-43CF-BB49-98E9-C1D421D7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634" y="366999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Events</a:t>
            </a:r>
          </a:p>
        </p:txBody>
      </p:sp>
      <p:pic>
        <p:nvPicPr>
          <p:cNvPr id="142" name="Graphic 23">
            <a:extLst>
              <a:ext uri="{FF2B5EF4-FFF2-40B4-BE49-F238E27FC236}">
                <a16:creationId xmlns:a16="http://schemas.microsoft.com/office/drawing/2014/main" id="{F6EBB901-A773-FB44-A1F1-B78947BC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14" y="3771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2">
            <a:extLst>
              <a:ext uri="{FF2B5EF4-FFF2-40B4-BE49-F238E27FC236}">
                <a16:creationId xmlns:a16="http://schemas.microsoft.com/office/drawing/2014/main" id="{51F18B73-E0E6-944B-9A9B-FD6E5128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102" y="45354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81011" y="3282426"/>
            <a:ext cx="3525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5686524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47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568652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7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5688112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36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56849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9" y="4919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568017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90939" y="5306259"/>
            <a:ext cx="5764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72310" y="5313693"/>
            <a:ext cx="4763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489743" y="5330557"/>
            <a:ext cx="433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778695" y="5330557"/>
            <a:ext cx="5240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1" y="6426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8" y="1214183"/>
            <a:ext cx="1071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3" y="396978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6" y="3542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2526" y="3595073"/>
            <a:ext cx="9375879" cy="303571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6215" y="496105"/>
            <a:ext cx="9372190" cy="291431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5" y="165906"/>
            <a:ext cx="10972517" cy="6579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963130" y="751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944" y="15138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46" y="1509979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93" y="986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21217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893" y="28837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955" y="1513818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92" y="948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801387" y="1154172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920" y="1318142"/>
            <a:ext cx="129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certificate</a:t>
            </a: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39" y="868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 flipV="1">
            <a:off x="6739084" y="1154175"/>
            <a:ext cx="4937760" cy="121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68" y="21109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695" y="28792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5297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MQTT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54" y="4079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929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469107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224" y="5919109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37" y="5459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82" y="5919109"/>
            <a:ext cx="1493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10" y="5434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23911" y="4304953"/>
            <a:ext cx="6675120" cy="72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603822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95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603822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71" y="52668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603981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051" y="52683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60366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327" y="52540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603187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63915" y="5652460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40101" y="5665392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567116" y="5682256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947511" y="5682256"/>
            <a:ext cx="548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7" y="9421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64" y="1458504"/>
            <a:ext cx="175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7" y="4496059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8" y="4064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7">
            <a:extLst>
              <a:ext uri="{FF2B5EF4-FFF2-40B4-BE49-F238E27FC236}">
                <a16:creationId xmlns:a16="http://schemas.microsoft.com/office/drawing/2014/main" id="{E9D7E133-3AFD-F249-8918-DA916AE3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239" y="4034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A203A509-A005-0941-A8DB-F78723E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753" y="478458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199876" y="1154175"/>
            <a:ext cx="1280160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13340" y="1154172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9063138" y="1166368"/>
            <a:ext cx="2461068" cy="13676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297922" y="4308557"/>
            <a:ext cx="1097280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23524" y="4318801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5038776" y="4314708"/>
            <a:ext cx="783470" cy="135068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4170101" y="4923085"/>
            <a:ext cx="0" cy="5110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966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53321</TotalTime>
  <Words>373</Words>
  <Application>Microsoft Office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655</cp:revision>
  <cp:lastPrinted>2019-01-03T20:59:05Z</cp:lastPrinted>
  <dcterms:created xsi:type="dcterms:W3CDTF">2018-09-14T20:21:45Z</dcterms:created>
  <dcterms:modified xsi:type="dcterms:W3CDTF">2021-03-16T12:53:36Z</dcterms:modified>
</cp:coreProperties>
</file>