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796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98668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6021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645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0212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6663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92973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60421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497042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56647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68618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42456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2749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39134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68175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46839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2635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13,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3023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A74D7-7240-5FFD-1604-E30860ECE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803405"/>
            <a:ext cx="9791700" cy="1825096"/>
          </a:xfrm>
        </p:spPr>
        <p:txBody>
          <a:bodyPr/>
          <a:lstStyle/>
          <a:p>
            <a:pPr algn="ctr"/>
            <a:r>
              <a:rPr lang="en-US" dirty="0"/>
              <a:t>rust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1D8BC-4ECA-EBDE-5FAD-7B27C9895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04244"/>
            <a:ext cx="2809702" cy="332970"/>
          </a:xfrm>
        </p:spPr>
        <p:txBody>
          <a:bodyPr>
            <a:normAutofit/>
          </a:bodyPr>
          <a:lstStyle/>
          <a:p>
            <a:r>
              <a:rPr lang="en-US" sz="1400" dirty="0"/>
              <a:t>Por Marcelo dos Santos Junior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374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2983-EC1E-83E6-4B97-92B36647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E899C-4719-B251-2164-C21C4056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4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Cria uma lista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Adiciona valores a lista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Acessa valores na lista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"Primeiro valor: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Retorna: Primeiro valor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Retorna cada valor da lista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"Valor: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2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C12D2-B813-E5D1-5812-8CC1A2CE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história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0508D-B60D-48FA-FA6F-826D8916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Rust</a:t>
            </a:r>
            <a:r>
              <a:rPr lang="pt-BR" dirty="0"/>
              <a:t> é uma linguagem de programação com ênfase em segurança e desempenho. Foi criada por </a:t>
            </a:r>
            <a:r>
              <a:rPr lang="pt-BR" dirty="0" err="1"/>
              <a:t>Graydon</a:t>
            </a:r>
            <a:r>
              <a:rPr lang="pt-BR" dirty="0"/>
              <a:t> </a:t>
            </a:r>
            <a:r>
              <a:rPr lang="pt-BR" dirty="0" err="1"/>
              <a:t>Hoare</a:t>
            </a:r>
            <a:r>
              <a:rPr lang="pt-BR" dirty="0"/>
              <a:t> na Mozilla </a:t>
            </a:r>
            <a:r>
              <a:rPr lang="pt-BR" dirty="0" err="1"/>
              <a:t>Research</a:t>
            </a:r>
            <a:r>
              <a:rPr lang="pt-BR" dirty="0"/>
              <a:t> e apareceu pela primeira vez em 2010. </a:t>
            </a:r>
            <a:r>
              <a:rPr lang="pt-BR" dirty="0" err="1"/>
              <a:t>Rust</a:t>
            </a:r>
            <a:r>
              <a:rPr lang="pt-BR" dirty="0"/>
              <a:t> tem como objetivo fornecer uma maneira confiável e eficiente de escrever softwares rápidos e seguros. </a:t>
            </a:r>
            <a:r>
              <a:rPr lang="pt-BR" dirty="0" err="1"/>
              <a:t>Rust</a:t>
            </a:r>
            <a:r>
              <a:rPr lang="pt-BR" dirty="0"/>
              <a:t> ganhou popularidade por suas garantias de segurança de memória sem sacrificar o desempenho e é usado em várias áreas, desde sistemas embarcados até desenvolvimento web e jogos.</a:t>
            </a:r>
          </a:p>
        </p:txBody>
      </p:sp>
    </p:spTree>
    <p:extLst>
      <p:ext uri="{BB962C8B-B14F-4D97-AF65-F5344CB8AC3E}">
        <p14:creationId xmlns:p14="http://schemas.microsoft.com/office/powerpoint/2010/main" val="14982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A361E-03FA-6E5A-3F25-BD81C7D6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en-US" cap="none" dirty="0"/>
              <a:t>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32EB1-2ABB-C311-9880-AB022EC6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Visual Studio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Code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IntelliJ</a:t>
            </a:r>
            <a:r>
              <a:rPr lang="pt-BR" b="0" dirty="0">
                <a:effectLst/>
                <a:latin typeface="Consolas" panose="020B0609020204030204" pitchFamily="49" charset="0"/>
              </a:rPr>
              <a:t> IDEA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JetBrains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CLion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Emacs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Vim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A39E4-8450-6C3F-0E6E-1C7438B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AD407-3D12-68CD-453D-0FCB3D44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orld!"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58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24968-0011-E923-5BA7-2C036517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6B4A0-8A6A-6DF1-15F8-831E0997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//define x como uma variável mutável inicialmente valendo 4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//define y como uma variável imutável valendo 1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- y : {}"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//Output: x – y : 3</a:t>
            </a:r>
          </a:p>
          <a:p>
            <a:pPr marL="0" indent="0">
              <a:buNone/>
            </a:pPr>
            <a:r>
              <a:rPr lang="pt-BR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44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CCCDB-D72D-7177-622C-66C7273B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</a:t>
            </a:r>
            <a:r>
              <a:rPr lang="en-US" dirty="0" err="1"/>
              <a:t>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DBE96-D603-D05C-A6D5-5184CD45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2036615"/>
            <a:ext cx="5410200" cy="4024125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//Cria um vetor vazio do tipo T, T significa que é um tipo genérico, poderia ser i32 para aceitar apenas inteiros de 32bits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//Cria uma estrutura de pilha com o vetor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//insere um valor na pilha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//remove e retorna o último valor da pilha 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8433C15-B60A-EBC7-FBEA-DAD99776B43B}"/>
              </a:ext>
            </a:extLst>
          </p:cNvPr>
          <p:cNvSpPr txBox="1">
            <a:spLocks/>
          </p:cNvSpPr>
          <p:nvPr/>
        </p:nvSpPr>
        <p:spPr>
          <a:xfrm>
            <a:off x="6353694" y="2036615"/>
            <a:ext cx="5410200" cy="402412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is_empty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//verifica se a pilha está vazia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is_empty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peek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&gt; {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//retorna o último valor da pilha sem remove-lo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last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usize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//retorna o tamanho da pilha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08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E56B9-33E1-5CA6-14DE-FBE8C84F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a </a:t>
            </a:r>
            <a:r>
              <a:rPr lang="en-US" dirty="0" err="1"/>
              <a:t>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B6C81-1F71-6D92-3B51-B627B3ED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//insere valor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"tamanho da pilha: {}"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retorna o tamanho da pilha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“ultimo valor: {:?}"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//retorna o último valor sem retira-lo da pilha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//remove os valores um a um e retorna o último valor removido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"removido: {}"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“ultimo valor: {:?}"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//irá retornar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porque todos os valores foram removidos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"pilha esta vazia? {}"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is_empty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verifica se a pilha está vazia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8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2F3BA-D15B-1D87-476B-835D7877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fila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D5E33-5A91-95E8-BF24-C00A27F9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5410200" cy="40241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Cria a fila como um vetor vazio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Adiciona elementos a fila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FB4126D-4363-C150-EB0F-F8B1DAAB3DF0}"/>
              </a:ext>
            </a:extLst>
          </p:cNvPr>
          <p:cNvSpPr txBox="1">
            <a:spLocks/>
          </p:cNvSpPr>
          <p:nvPr/>
        </p:nvSpPr>
        <p:spPr>
          <a:xfrm>
            <a:off x="6096000" y="2061552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get_element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pega valor de um index especifico da fila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// Move um elemento para um index especifico e retorna o valor anterior caso exista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set_element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mut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usize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get_mut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old_element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mem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old_element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usize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Retorna o tamanho da fila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10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3B8BC-60F2-AA92-B0C4-23BFE981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a fila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2EDFD-B699-406B-CED6-B9F32131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7976"/>
            <a:ext cx="10820400" cy="40241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"Tamanho da fila: {}"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Ver tamanho da fila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"Elemento no index 0: {}"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Ver primeiro valor da fila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"Elemento: {}"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Mostra cada elemento da fila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"Antigo valor do index 2: {}"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old_element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insere o valor 4 no index 2 e retorna o valor que estava lá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5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"Elemento: {}"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Mostra cada elemento da fila</a:t>
            </a:r>
            <a:endParaRPr lang="pt-BR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20809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77</TotalTime>
  <Words>1070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Consolas</vt:lpstr>
      <vt:lpstr>Trilha de Vapor</vt:lpstr>
      <vt:lpstr>rust</vt:lpstr>
      <vt:lpstr>história</vt:lpstr>
      <vt:lpstr>IDEs</vt:lpstr>
      <vt:lpstr>Hello world</vt:lpstr>
      <vt:lpstr>soma</vt:lpstr>
      <vt:lpstr>criando a pilha</vt:lpstr>
      <vt:lpstr>Executando a pilha</vt:lpstr>
      <vt:lpstr>criando a fila</vt:lpstr>
      <vt:lpstr>Executando a fila</vt:lpstr>
      <vt:lpstr>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Sellineth</dc:creator>
  <cp:lastModifiedBy>Sellineth</cp:lastModifiedBy>
  <cp:revision>3</cp:revision>
  <dcterms:created xsi:type="dcterms:W3CDTF">2023-06-11T22:49:47Z</dcterms:created>
  <dcterms:modified xsi:type="dcterms:W3CDTF">2023-06-13T14:22:12Z</dcterms:modified>
</cp:coreProperties>
</file>