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20" d="100"/>
          <a:sy n="120" d="100"/>
        </p:scale>
        <p:origin x="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368A-E3C2-E449-AB22-CBDE93B22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5124E-6584-BA4D-821C-81F111530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1E666-3B7C-3D4D-A0B9-4350DD45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9AC59-A343-D342-9C29-515A5A90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EAE4-C15A-3F4D-A786-11D87524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580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98CD-B757-BA43-A3CA-AFED7300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1CDE0-C05B-E84B-9BCB-4F4E433A3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45F9-D67D-0A42-B732-A3C68CEC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3A5F2-3556-4F40-B4FD-893FD8C4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C5E3-6A40-A847-B73E-2320509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269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57D9B-1F87-544C-808E-57B1B2D77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D2DAC-7D6E-4147-A642-5C64EC07E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8A4B1-2E4C-3141-BECB-AB1837E1A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7E70-D6F9-B644-9644-39005AA1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E3D1-F1FA-394C-9D48-8BAF329C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970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C5AA-3BEA-1E43-8C43-92A6794E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8DB1-3232-D74B-9747-C83FB135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DABB-84DF-3442-9635-8B1B221E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123D-AEB5-7342-92EE-36BD9A13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8A60-0C9D-CE4D-A5B7-35DF8B5A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261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26B8-409A-7846-9719-9C1AB548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5A28C-1B56-A641-AB68-FCD85937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34B-DA20-2146-AA82-0B8C2B41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F5C3-619D-5744-97B1-B9D157CF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3DDAB-2876-7640-9661-C25B1B1D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351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32F0-73DC-5240-A9FA-C74F93D4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7CD7-0457-5E47-B935-683716C89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49ACD-636E-6F4A-883F-8A27DFBE0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0FC8-8BF2-9B47-A5D7-1923AD0A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31BCA-67F3-B247-848B-BA1262F7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D476-3404-354C-B72F-77AF8237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207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26C7-BFC7-6440-BCA6-AED73BE1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239FD-B892-994E-8DF8-D803C5D4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86004-8ABD-C847-B07E-ED414A752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1B911-8F17-3B4E-BCB3-C546D326D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02F10-DF80-D34A-A274-A2BE66C9A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457C6-7DD3-9F45-B94D-D9C0086B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9F3F5-8938-DD4A-B1F8-30B29A38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1244A-3579-6C45-970E-3261E755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062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FE29-096D-9A41-8873-6AA582EE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A2691-7E06-154E-BB23-95DDCCA5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03E88-E016-5D40-BE36-48A76275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526B6-21A0-A141-9392-4C9361A7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593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5F41D-E606-2A46-BA65-0536E65D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72914-1839-214B-A414-80F3DAE4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5F6A2-3FB1-2341-9DF2-16EE5EBE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359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ECEF-2982-754B-ABA8-7E60D0B8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D039-D773-DF4B-AD3D-6197BBA0E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CEA1A-AF6F-8146-A5F6-02422231F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6AC5A-47F3-1246-932E-2825DBFF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38873-F915-7343-9CC0-5292466C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6E1DA-6F8F-B747-A1F0-68A19A11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3438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5683-D534-FB4C-9B5A-89C596B6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B3258-22C9-8546-9BE1-EB253BC27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C8BF9-164F-4444-B807-D631C59C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135C2-3626-6844-B1B2-633A9E58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F5384-20FF-5D4F-AD0B-D562D29E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A2A35-F9E1-324D-92AE-DA4F30C0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4462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92D13-19F1-CF4F-A893-40AE63D2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6D15-29E1-3B4F-9BEF-90750DF5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C282-59B9-CB49-928F-B71D9A2F8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B14AD-8126-2C42-97E3-5AEEE361E925}" type="datetimeFigureOut">
              <a:rPr lang="es-ES_tradnl" smtClean="0"/>
              <a:t>19/10/21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6DCAD-EB8D-FC43-8355-23FB74F36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FA8B-D16F-AE44-A547-DA1AEC507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04144-39AA-AD44-B2D5-3CA1E5808B3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80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1E734-7C84-4D4E-8DA2-30C02863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357312"/>
            <a:ext cx="3124200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C8E45D-DB3E-0445-9639-56FC7AA9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215" y="1357312"/>
            <a:ext cx="3124200" cy="3200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95D0F39-BCAF-7C49-A1B5-2AE15FFB82FC}"/>
              </a:ext>
            </a:extLst>
          </p:cNvPr>
          <p:cNvSpPr/>
          <p:nvPr/>
        </p:nvSpPr>
        <p:spPr>
          <a:xfrm>
            <a:off x="4974432" y="2314574"/>
            <a:ext cx="2243137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err="1"/>
              <a:t>Object</a:t>
            </a:r>
            <a:endParaRPr lang="es-ES_tradnl" sz="2800" dirty="0"/>
          </a:p>
          <a:p>
            <a:pPr algn="ctr"/>
            <a:r>
              <a:rPr lang="es-ES_tradnl" sz="2800" dirty="0" err="1"/>
              <a:t>Detection</a:t>
            </a:r>
            <a:endParaRPr lang="es-ES_tradnl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EA76B-E7EE-AD4F-8049-90DB868744C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014787" y="2957512"/>
            <a:ext cx="95964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7F7E3D-C139-EE4F-AD03-47D376E5114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217569" y="2957512"/>
            <a:ext cx="9596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781A8-3430-694B-BEA0-7EC24CA8D38D}"/>
              </a:ext>
            </a:extLst>
          </p:cNvPr>
          <p:cNvSpPr/>
          <p:nvPr/>
        </p:nvSpPr>
        <p:spPr>
          <a:xfrm>
            <a:off x="8937171" y="2314574"/>
            <a:ext cx="609600" cy="374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5886F7-9045-6645-8BB0-B5A5F6B53709}"/>
              </a:ext>
            </a:extLst>
          </p:cNvPr>
          <p:cNvSpPr/>
          <p:nvPr/>
        </p:nvSpPr>
        <p:spPr>
          <a:xfrm>
            <a:off x="10001927" y="2271030"/>
            <a:ext cx="609600" cy="3741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9D3120-8D8F-1544-99DD-E4C42BF33CDC}"/>
              </a:ext>
            </a:extLst>
          </p:cNvPr>
          <p:cNvSpPr/>
          <p:nvPr/>
        </p:nvSpPr>
        <p:spPr>
          <a:xfrm>
            <a:off x="9241971" y="3413350"/>
            <a:ext cx="1088572" cy="55993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891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93D1AC8-1D0C-4A4D-AD6A-4E80AA12839C}"/>
              </a:ext>
            </a:extLst>
          </p:cNvPr>
          <p:cNvSpPr/>
          <p:nvPr/>
        </p:nvSpPr>
        <p:spPr>
          <a:xfrm>
            <a:off x="6459172" y="616788"/>
            <a:ext cx="5410775" cy="2452523"/>
          </a:xfrm>
          <a:prstGeom prst="roundRect">
            <a:avLst>
              <a:gd name="adj" fmla="val 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B8AF09-0160-C345-A779-99D47C263B1D}"/>
              </a:ext>
            </a:extLst>
          </p:cNvPr>
          <p:cNvGrpSpPr/>
          <p:nvPr/>
        </p:nvGrpSpPr>
        <p:grpSpPr>
          <a:xfrm>
            <a:off x="1558701" y="2311882"/>
            <a:ext cx="3124200" cy="3200400"/>
            <a:chOff x="8177215" y="1357312"/>
            <a:chExt cx="3124200" cy="3200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C8E45D-DB3E-0445-9639-56FC7AA96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7215" y="1357312"/>
              <a:ext cx="3124200" cy="32004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8781A8-3430-694B-BEA0-7EC24CA8D38D}"/>
                </a:ext>
              </a:extLst>
            </p:cNvPr>
            <p:cNvSpPr/>
            <p:nvPr/>
          </p:nvSpPr>
          <p:spPr>
            <a:xfrm>
              <a:off x="8937171" y="2314574"/>
              <a:ext cx="609600" cy="3741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5886F7-9045-6645-8BB0-B5A5F6B53709}"/>
                </a:ext>
              </a:extLst>
            </p:cNvPr>
            <p:cNvSpPr/>
            <p:nvPr/>
          </p:nvSpPr>
          <p:spPr>
            <a:xfrm>
              <a:off x="10001927" y="2271030"/>
              <a:ext cx="609600" cy="3741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9D3120-8D8F-1544-99DD-E4C42BF33CDC}"/>
                </a:ext>
              </a:extLst>
            </p:cNvPr>
            <p:cNvSpPr/>
            <p:nvPr/>
          </p:nvSpPr>
          <p:spPr>
            <a:xfrm>
              <a:off x="9241971" y="3413350"/>
              <a:ext cx="1088572" cy="55993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" name="Left Brace 2">
            <a:extLst>
              <a:ext uri="{FF2B5EF4-FFF2-40B4-BE49-F238E27FC236}">
                <a16:creationId xmlns:a16="http://schemas.microsoft.com/office/drawing/2014/main" id="{5665158D-4F35-4049-82B4-D2A482E323BD}"/>
              </a:ext>
            </a:extLst>
          </p:cNvPr>
          <p:cNvSpPr/>
          <p:nvPr/>
        </p:nvSpPr>
        <p:spPr>
          <a:xfrm flipH="1">
            <a:off x="4848515" y="3004483"/>
            <a:ext cx="104487" cy="8164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70EC7EC-4ABD-0C48-9D16-CE610EEE218B}"/>
              </a:ext>
            </a:extLst>
          </p:cNvPr>
          <p:cNvSpPr/>
          <p:nvPr/>
        </p:nvSpPr>
        <p:spPr>
          <a:xfrm flipH="1">
            <a:off x="4848514" y="4239673"/>
            <a:ext cx="104487" cy="8164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1093E-8EEF-FC4A-A62C-8BAE2EDBCB85}"/>
              </a:ext>
            </a:extLst>
          </p:cNvPr>
          <p:cNvSpPr txBox="1"/>
          <p:nvPr/>
        </p:nvSpPr>
        <p:spPr>
          <a:xfrm>
            <a:off x="4957873" y="3089531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Ojos:</a:t>
            </a:r>
          </a:p>
          <a:p>
            <a:r>
              <a:rPr lang="es-ES_tradnl" dirty="0"/>
              <a:t>Clase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5B066-4E41-DA49-9617-5959BF58C723}"/>
              </a:ext>
            </a:extLst>
          </p:cNvPr>
          <p:cNvSpPr txBox="1"/>
          <p:nvPr/>
        </p:nvSpPr>
        <p:spPr>
          <a:xfrm>
            <a:off x="5065883" y="4324721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Boca:</a:t>
            </a:r>
          </a:p>
          <a:p>
            <a:r>
              <a:rPr lang="es-ES_tradnl" dirty="0"/>
              <a:t>Clase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8E9C54-6351-F64D-AD54-157D0599E32A}"/>
              </a:ext>
            </a:extLst>
          </p:cNvPr>
          <p:cNvSpPr/>
          <p:nvPr/>
        </p:nvSpPr>
        <p:spPr>
          <a:xfrm>
            <a:off x="2270818" y="3223284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2B68A0-FC4F-8446-8B9F-90568D333002}"/>
              </a:ext>
            </a:extLst>
          </p:cNvPr>
          <p:cNvSpPr/>
          <p:nvPr/>
        </p:nvSpPr>
        <p:spPr>
          <a:xfrm>
            <a:off x="2872469" y="3582417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C7F6DE-9CEA-3840-87D7-5D30EFC1DFEB}"/>
              </a:ext>
            </a:extLst>
          </p:cNvPr>
          <p:cNvSpPr/>
          <p:nvPr/>
        </p:nvSpPr>
        <p:spPr>
          <a:xfrm>
            <a:off x="3334972" y="3174248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CD2663-3BE6-4B4E-B5E5-1B3D24F23F73}"/>
              </a:ext>
            </a:extLst>
          </p:cNvPr>
          <p:cNvSpPr/>
          <p:nvPr/>
        </p:nvSpPr>
        <p:spPr>
          <a:xfrm>
            <a:off x="3940601" y="3549287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B2C007-040E-064A-B76F-62BFD96DB4F5}"/>
              </a:ext>
            </a:extLst>
          </p:cNvPr>
          <p:cNvSpPr/>
          <p:nvPr/>
        </p:nvSpPr>
        <p:spPr>
          <a:xfrm>
            <a:off x="2569457" y="4313920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9E547E-3723-FC4C-82A5-4250DEE1BCA4}"/>
              </a:ext>
            </a:extLst>
          </p:cNvPr>
          <p:cNvSpPr/>
          <p:nvPr/>
        </p:nvSpPr>
        <p:spPr>
          <a:xfrm>
            <a:off x="3658029" y="4863052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A024FC-58F0-1248-9D92-5C2708D97B55}"/>
              </a:ext>
            </a:extLst>
          </p:cNvPr>
          <p:cNvCxnSpPr/>
          <p:nvPr/>
        </p:nvCxnSpPr>
        <p:spPr>
          <a:xfrm>
            <a:off x="1248508" y="2311882"/>
            <a:ext cx="0" cy="3200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F9EA9B-5FED-2444-9043-FC6692DF6A88}"/>
              </a:ext>
            </a:extLst>
          </p:cNvPr>
          <p:cNvCxnSpPr>
            <a:cxnSpLocks/>
          </p:cNvCxnSpPr>
          <p:nvPr/>
        </p:nvCxnSpPr>
        <p:spPr>
          <a:xfrm flipH="1">
            <a:off x="1566522" y="5822946"/>
            <a:ext cx="3116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06BFF-7F60-F643-8E6E-989743E646B1}"/>
              </a:ext>
            </a:extLst>
          </p:cNvPr>
          <p:cNvSpPr txBox="1"/>
          <p:nvPr/>
        </p:nvSpPr>
        <p:spPr>
          <a:xfrm>
            <a:off x="765111" y="3781912"/>
            <a:ext cx="98296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2000" dirty="0"/>
              <a:t>N = 256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2306D6-EB0B-4F43-B878-064A8E2CA22E}"/>
              </a:ext>
            </a:extLst>
          </p:cNvPr>
          <p:cNvSpPr txBox="1"/>
          <p:nvPr/>
        </p:nvSpPr>
        <p:spPr>
          <a:xfrm>
            <a:off x="2682143" y="5615653"/>
            <a:ext cx="103746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2000" dirty="0"/>
              <a:t>M = 256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5E8D1B-702C-4B43-B74E-6D6FD250F4DE}"/>
              </a:ext>
            </a:extLst>
          </p:cNvPr>
          <p:cNvSpPr/>
          <p:nvPr/>
        </p:nvSpPr>
        <p:spPr>
          <a:xfrm>
            <a:off x="2166354" y="1934400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FM000048_02.jpg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0E59E9E-9AB2-EF4F-A1F9-6249819F0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7177"/>
              </p:ext>
            </p:extLst>
          </p:nvPr>
        </p:nvGraphicFramePr>
        <p:xfrm>
          <a:off x="6096000" y="1525450"/>
          <a:ext cx="5544760" cy="942975"/>
        </p:xfrm>
        <a:graphic>
          <a:graphicData uri="http://schemas.openxmlformats.org/drawingml/2006/table">
            <a:tbl>
              <a:tblPr/>
              <a:tblGrid>
                <a:gridCol w="1386190">
                  <a:extLst>
                    <a:ext uri="{9D8B030D-6E8A-4147-A177-3AD203B41FA5}">
                      <a16:colId xmlns:a16="http://schemas.microsoft.com/office/drawing/2014/main" val="1972391385"/>
                    </a:ext>
                  </a:extLst>
                </a:gridCol>
                <a:gridCol w="1386190">
                  <a:extLst>
                    <a:ext uri="{9D8B030D-6E8A-4147-A177-3AD203B41FA5}">
                      <a16:colId xmlns:a16="http://schemas.microsoft.com/office/drawing/2014/main" val="494292107"/>
                    </a:ext>
                  </a:extLst>
                </a:gridCol>
                <a:gridCol w="1386190">
                  <a:extLst>
                    <a:ext uri="{9D8B030D-6E8A-4147-A177-3AD203B41FA5}">
                      <a16:colId xmlns:a16="http://schemas.microsoft.com/office/drawing/2014/main" val="3738504529"/>
                    </a:ext>
                  </a:extLst>
                </a:gridCol>
                <a:gridCol w="1386190">
                  <a:extLst>
                    <a:ext uri="{9D8B030D-6E8A-4147-A177-3AD203B41FA5}">
                      <a16:colId xmlns:a16="http://schemas.microsoft.com/office/drawing/2014/main" val="418753070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110.1314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3748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188.6185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81.9217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101.4196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3367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157.8583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187.3547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8968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E98262E-38B8-3445-8702-1B03D47BDB94}"/>
              </a:ext>
            </a:extLst>
          </p:cNvPr>
          <p:cNvSpPr txBox="1"/>
          <p:nvPr/>
        </p:nvSpPr>
        <p:spPr>
          <a:xfrm>
            <a:off x="6822830" y="801454"/>
            <a:ext cx="454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x1                    x2                       y1                      y2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E9145-133A-7045-AD30-7ACE20947571}"/>
              </a:ext>
            </a:extLst>
          </p:cNvPr>
          <p:cNvSpPr txBox="1"/>
          <p:nvPr/>
        </p:nvSpPr>
        <p:spPr>
          <a:xfrm>
            <a:off x="3082283" y="2894601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(x1,y1)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2D5BA1-C227-7D45-9F59-65CE205898B3}"/>
              </a:ext>
            </a:extLst>
          </p:cNvPr>
          <p:cNvSpPr txBox="1"/>
          <p:nvPr/>
        </p:nvSpPr>
        <p:spPr>
          <a:xfrm>
            <a:off x="2017778" y="2925916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(x1,y1)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F34EBE-7E79-784B-B996-DB6673BECA1B}"/>
              </a:ext>
            </a:extLst>
          </p:cNvPr>
          <p:cNvSpPr txBox="1"/>
          <p:nvPr/>
        </p:nvSpPr>
        <p:spPr>
          <a:xfrm>
            <a:off x="2301293" y="4009921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(x1,y1)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18B7F-ED87-4541-9C13-AC53EF872595}"/>
              </a:ext>
            </a:extLst>
          </p:cNvPr>
          <p:cNvSpPr txBox="1"/>
          <p:nvPr/>
        </p:nvSpPr>
        <p:spPr>
          <a:xfrm>
            <a:off x="3635870" y="3653797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(x2,y2)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0032E-D0DC-DC48-81E0-E5184EB4EE82}"/>
              </a:ext>
            </a:extLst>
          </p:cNvPr>
          <p:cNvSpPr txBox="1"/>
          <p:nvPr/>
        </p:nvSpPr>
        <p:spPr>
          <a:xfrm>
            <a:off x="2606024" y="3670341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(x2,y2)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06D64F-AFB3-6847-AA9B-18B4659CB30D}"/>
              </a:ext>
            </a:extLst>
          </p:cNvPr>
          <p:cNvSpPr txBox="1"/>
          <p:nvPr/>
        </p:nvSpPr>
        <p:spPr>
          <a:xfrm>
            <a:off x="3407298" y="4999202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(x2,y2)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31595-5C99-3845-97E0-BBB8EAAB4EA4}"/>
              </a:ext>
            </a:extLst>
          </p:cNvPr>
          <p:cNvSpPr/>
          <p:nvPr/>
        </p:nvSpPr>
        <p:spPr>
          <a:xfrm>
            <a:off x="7949142" y="432122"/>
            <a:ext cx="2252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AU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boundingbox.csv</a:t>
            </a:r>
            <a:endParaRPr lang="en-AU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8BA0DF-99A8-1F46-AA48-2BC24684C51F}"/>
              </a:ext>
            </a:extLst>
          </p:cNvPr>
          <p:cNvSpPr txBox="1"/>
          <p:nvPr/>
        </p:nvSpPr>
        <p:spPr>
          <a:xfrm>
            <a:off x="8967047" y="1010097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DC01E3-AC49-B242-82CD-63161CD12B3E}"/>
              </a:ext>
            </a:extLst>
          </p:cNvPr>
          <p:cNvSpPr txBox="1"/>
          <p:nvPr/>
        </p:nvSpPr>
        <p:spPr>
          <a:xfrm>
            <a:off x="8964170" y="257722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: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C4BF58FB-A7CC-AE48-A7CB-64A472BA8532}"/>
              </a:ext>
            </a:extLst>
          </p:cNvPr>
          <p:cNvSpPr/>
          <p:nvPr/>
        </p:nvSpPr>
        <p:spPr>
          <a:xfrm rot="10800000" flipH="1">
            <a:off x="6040412" y="1472147"/>
            <a:ext cx="166071" cy="12380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s-ES_tradnl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49717A-1862-CD40-BE4B-0B18D0743CA8}"/>
              </a:ext>
            </a:extLst>
          </p:cNvPr>
          <p:cNvCxnSpPr/>
          <p:nvPr/>
        </p:nvCxnSpPr>
        <p:spPr>
          <a:xfrm>
            <a:off x="4123232" y="2138555"/>
            <a:ext cx="1450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35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DBA23FD-9B96-F24F-8174-D32BF882C3AE}"/>
              </a:ext>
            </a:extLst>
          </p:cNvPr>
          <p:cNvSpPr/>
          <p:nvPr/>
        </p:nvSpPr>
        <p:spPr>
          <a:xfrm>
            <a:off x="6226683" y="3477296"/>
            <a:ext cx="5838537" cy="1457352"/>
          </a:xfrm>
          <a:prstGeom prst="roundRect">
            <a:avLst>
              <a:gd name="adj" fmla="val 892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D38E10-56A2-1B45-9205-D19E1FFB80A0}"/>
              </a:ext>
            </a:extLst>
          </p:cNvPr>
          <p:cNvSpPr/>
          <p:nvPr/>
        </p:nvSpPr>
        <p:spPr>
          <a:xfrm>
            <a:off x="7962433" y="3292629"/>
            <a:ext cx="2252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AU" b="1" dirty="0">
                <a:solidFill>
                  <a:srgbClr val="CE9178"/>
                </a:solidFill>
                <a:latin typeface="Courier New" panose="02070309020205020404" pitchFamily="49" charset="0"/>
              </a:rPr>
              <a:t>FM000048_02.txt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93D1AC8-1D0C-4A4D-AD6A-4E80AA12839C}"/>
              </a:ext>
            </a:extLst>
          </p:cNvPr>
          <p:cNvSpPr/>
          <p:nvPr/>
        </p:nvSpPr>
        <p:spPr>
          <a:xfrm>
            <a:off x="6245291" y="616788"/>
            <a:ext cx="5838537" cy="2452523"/>
          </a:xfrm>
          <a:prstGeom prst="roundRect">
            <a:avLst>
              <a:gd name="adj" fmla="val 89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B8AF09-0160-C345-A779-99D47C263B1D}"/>
              </a:ext>
            </a:extLst>
          </p:cNvPr>
          <p:cNvGrpSpPr/>
          <p:nvPr/>
        </p:nvGrpSpPr>
        <p:grpSpPr>
          <a:xfrm>
            <a:off x="1558701" y="2152387"/>
            <a:ext cx="3124200" cy="3200400"/>
            <a:chOff x="8177215" y="1357312"/>
            <a:chExt cx="3124200" cy="3200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C8E45D-DB3E-0445-9639-56FC7AA96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7215" y="1357312"/>
              <a:ext cx="3124200" cy="32004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8781A8-3430-694B-BEA0-7EC24CA8D38D}"/>
                </a:ext>
              </a:extLst>
            </p:cNvPr>
            <p:cNvSpPr/>
            <p:nvPr/>
          </p:nvSpPr>
          <p:spPr>
            <a:xfrm>
              <a:off x="8937171" y="2314574"/>
              <a:ext cx="609600" cy="3741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5886F7-9045-6645-8BB0-B5A5F6B53709}"/>
                </a:ext>
              </a:extLst>
            </p:cNvPr>
            <p:cNvSpPr/>
            <p:nvPr/>
          </p:nvSpPr>
          <p:spPr>
            <a:xfrm>
              <a:off x="10001927" y="2271030"/>
              <a:ext cx="609600" cy="3741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9D3120-8D8F-1544-99DD-E4C42BF33CDC}"/>
                </a:ext>
              </a:extLst>
            </p:cNvPr>
            <p:cNvSpPr/>
            <p:nvPr/>
          </p:nvSpPr>
          <p:spPr>
            <a:xfrm>
              <a:off x="9241971" y="3413350"/>
              <a:ext cx="1088572" cy="55993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" name="Left Brace 2">
            <a:extLst>
              <a:ext uri="{FF2B5EF4-FFF2-40B4-BE49-F238E27FC236}">
                <a16:creationId xmlns:a16="http://schemas.microsoft.com/office/drawing/2014/main" id="{5665158D-4F35-4049-82B4-D2A482E323BD}"/>
              </a:ext>
            </a:extLst>
          </p:cNvPr>
          <p:cNvSpPr/>
          <p:nvPr/>
        </p:nvSpPr>
        <p:spPr>
          <a:xfrm flipH="1">
            <a:off x="4848515" y="2844988"/>
            <a:ext cx="104487" cy="81642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170EC7EC-4ABD-0C48-9D16-CE610EEE218B}"/>
              </a:ext>
            </a:extLst>
          </p:cNvPr>
          <p:cNvSpPr/>
          <p:nvPr/>
        </p:nvSpPr>
        <p:spPr>
          <a:xfrm flipH="1">
            <a:off x="4848514" y="4080178"/>
            <a:ext cx="104487" cy="81642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1093E-8EEF-FC4A-A62C-8BAE2EDBCB85}"/>
              </a:ext>
            </a:extLst>
          </p:cNvPr>
          <p:cNvSpPr txBox="1"/>
          <p:nvPr/>
        </p:nvSpPr>
        <p:spPr>
          <a:xfrm>
            <a:off x="4957873" y="2930036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Ojos:</a:t>
            </a:r>
          </a:p>
          <a:p>
            <a:r>
              <a:rPr lang="es-ES_tradnl" dirty="0"/>
              <a:t>Clase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35B066-4E41-DA49-9617-5959BF58C723}"/>
              </a:ext>
            </a:extLst>
          </p:cNvPr>
          <p:cNvSpPr txBox="1"/>
          <p:nvPr/>
        </p:nvSpPr>
        <p:spPr>
          <a:xfrm>
            <a:off x="5065883" y="4165226"/>
            <a:ext cx="846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Boca:</a:t>
            </a:r>
          </a:p>
          <a:p>
            <a:r>
              <a:rPr lang="es-ES_tradnl" dirty="0"/>
              <a:t>Clase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8E9C54-6351-F64D-AD54-157D0599E32A}"/>
              </a:ext>
            </a:extLst>
          </p:cNvPr>
          <p:cNvSpPr/>
          <p:nvPr/>
        </p:nvSpPr>
        <p:spPr>
          <a:xfrm>
            <a:off x="2270818" y="3063789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2B68A0-FC4F-8446-8B9F-90568D333002}"/>
              </a:ext>
            </a:extLst>
          </p:cNvPr>
          <p:cNvSpPr/>
          <p:nvPr/>
        </p:nvSpPr>
        <p:spPr>
          <a:xfrm>
            <a:off x="2872469" y="3422922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C7F6DE-9CEA-3840-87D7-5D30EFC1DFEB}"/>
              </a:ext>
            </a:extLst>
          </p:cNvPr>
          <p:cNvSpPr/>
          <p:nvPr/>
        </p:nvSpPr>
        <p:spPr>
          <a:xfrm>
            <a:off x="3334972" y="3014753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8CD2663-3BE6-4B4E-B5E5-1B3D24F23F73}"/>
              </a:ext>
            </a:extLst>
          </p:cNvPr>
          <p:cNvSpPr/>
          <p:nvPr/>
        </p:nvSpPr>
        <p:spPr>
          <a:xfrm>
            <a:off x="3940601" y="3389792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B2C007-040E-064A-B76F-62BFD96DB4F5}"/>
              </a:ext>
            </a:extLst>
          </p:cNvPr>
          <p:cNvSpPr/>
          <p:nvPr/>
        </p:nvSpPr>
        <p:spPr>
          <a:xfrm>
            <a:off x="2569457" y="4154425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9E547E-3723-FC4C-82A5-4250DEE1BCA4}"/>
              </a:ext>
            </a:extLst>
          </p:cNvPr>
          <p:cNvSpPr/>
          <p:nvPr/>
        </p:nvSpPr>
        <p:spPr>
          <a:xfrm>
            <a:off x="3658029" y="4703557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A024FC-58F0-1248-9D92-5C2708D97B55}"/>
              </a:ext>
            </a:extLst>
          </p:cNvPr>
          <p:cNvCxnSpPr/>
          <p:nvPr/>
        </p:nvCxnSpPr>
        <p:spPr>
          <a:xfrm>
            <a:off x="1248508" y="2152387"/>
            <a:ext cx="0" cy="32004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F9EA9B-5FED-2444-9043-FC6692DF6A88}"/>
              </a:ext>
            </a:extLst>
          </p:cNvPr>
          <p:cNvCxnSpPr>
            <a:cxnSpLocks/>
          </p:cNvCxnSpPr>
          <p:nvPr/>
        </p:nvCxnSpPr>
        <p:spPr>
          <a:xfrm flipH="1">
            <a:off x="1566522" y="5663451"/>
            <a:ext cx="311637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E06BFF-7F60-F643-8E6E-989743E646B1}"/>
              </a:ext>
            </a:extLst>
          </p:cNvPr>
          <p:cNvSpPr txBox="1"/>
          <p:nvPr/>
        </p:nvSpPr>
        <p:spPr>
          <a:xfrm>
            <a:off x="765111" y="3622417"/>
            <a:ext cx="98296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2000" dirty="0"/>
              <a:t>N = 256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2306D6-EB0B-4F43-B878-064A8E2CA22E}"/>
              </a:ext>
            </a:extLst>
          </p:cNvPr>
          <p:cNvSpPr txBox="1"/>
          <p:nvPr/>
        </p:nvSpPr>
        <p:spPr>
          <a:xfrm>
            <a:off x="2682143" y="5456158"/>
            <a:ext cx="103746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sz="2000" dirty="0"/>
              <a:t>M = 256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5E8D1B-702C-4B43-B74E-6D6FD250F4DE}"/>
              </a:ext>
            </a:extLst>
          </p:cNvPr>
          <p:cNvSpPr/>
          <p:nvPr/>
        </p:nvSpPr>
        <p:spPr>
          <a:xfrm>
            <a:off x="2166354" y="1774905"/>
            <a:ext cx="1882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FM000048_02.jpg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98262E-38B8-3445-8702-1B03D47BDB94}"/>
              </a:ext>
            </a:extLst>
          </p:cNvPr>
          <p:cNvSpPr txBox="1"/>
          <p:nvPr/>
        </p:nvSpPr>
        <p:spPr>
          <a:xfrm>
            <a:off x="6616441" y="811219"/>
            <a:ext cx="516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File                             x1                x2                 y1               y2                     c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2E9145-133A-7045-AD30-7ACE20947571}"/>
              </a:ext>
            </a:extLst>
          </p:cNvPr>
          <p:cNvSpPr txBox="1"/>
          <p:nvPr/>
        </p:nvSpPr>
        <p:spPr>
          <a:xfrm>
            <a:off x="3082283" y="2735106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(x1,y1)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2D5BA1-C227-7D45-9F59-65CE205898B3}"/>
              </a:ext>
            </a:extLst>
          </p:cNvPr>
          <p:cNvSpPr txBox="1"/>
          <p:nvPr/>
        </p:nvSpPr>
        <p:spPr>
          <a:xfrm>
            <a:off x="2017778" y="2766421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(x1,y1)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F34EBE-7E79-784B-B996-DB6673BECA1B}"/>
              </a:ext>
            </a:extLst>
          </p:cNvPr>
          <p:cNvSpPr txBox="1"/>
          <p:nvPr/>
        </p:nvSpPr>
        <p:spPr>
          <a:xfrm>
            <a:off x="2301293" y="3850426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(x1,y1)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A18B7F-ED87-4541-9C13-AC53EF872595}"/>
              </a:ext>
            </a:extLst>
          </p:cNvPr>
          <p:cNvSpPr txBox="1"/>
          <p:nvPr/>
        </p:nvSpPr>
        <p:spPr>
          <a:xfrm>
            <a:off x="3635870" y="3494302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(x2,y2)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50032E-D0DC-DC48-81E0-E5184EB4EE82}"/>
              </a:ext>
            </a:extLst>
          </p:cNvPr>
          <p:cNvSpPr txBox="1"/>
          <p:nvPr/>
        </p:nvSpPr>
        <p:spPr>
          <a:xfrm>
            <a:off x="2606024" y="3510846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(x2,y2)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06D64F-AFB3-6847-AA9B-18B4659CB30D}"/>
              </a:ext>
            </a:extLst>
          </p:cNvPr>
          <p:cNvSpPr txBox="1"/>
          <p:nvPr/>
        </p:nvSpPr>
        <p:spPr>
          <a:xfrm>
            <a:off x="3407298" y="4839707"/>
            <a:ext cx="609462" cy="27699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_tradnl" sz="1200" dirty="0"/>
              <a:t>(x2,y2)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031595-5C99-3845-97E0-BBB8EAAB4EA4}"/>
              </a:ext>
            </a:extLst>
          </p:cNvPr>
          <p:cNvSpPr/>
          <p:nvPr/>
        </p:nvSpPr>
        <p:spPr>
          <a:xfrm>
            <a:off x="7949142" y="432122"/>
            <a:ext cx="2252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AU" b="1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boundingbox.csv</a:t>
            </a:r>
            <a:endParaRPr lang="en-AU" b="1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8BA0DF-99A8-1F46-AA48-2BC24684C51F}"/>
              </a:ext>
            </a:extLst>
          </p:cNvPr>
          <p:cNvSpPr txBox="1"/>
          <p:nvPr/>
        </p:nvSpPr>
        <p:spPr>
          <a:xfrm>
            <a:off x="8935148" y="97819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DC01E3-AC49-B242-82CD-63161CD12B3E}"/>
              </a:ext>
            </a:extLst>
          </p:cNvPr>
          <p:cNvSpPr txBox="1"/>
          <p:nvPr/>
        </p:nvSpPr>
        <p:spPr>
          <a:xfrm>
            <a:off x="8932271" y="257722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: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C4BF58FB-A7CC-AE48-A7CB-64A472BA8532}"/>
              </a:ext>
            </a:extLst>
          </p:cNvPr>
          <p:cNvSpPr/>
          <p:nvPr/>
        </p:nvSpPr>
        <p:spPr>
          <a:xfrm rot="10800000" flipH="1">
            <a:off x="5982369" y="1606585"/>
            <a:ext cx="204879" cy="75628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s-ES_tradnl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49717A-1862-CD40-BE4B-0B18D0743CA8}"/>
              </a:ext>
            </a:extLst>
          </p:cNvPr>
          <p:cNvCxnSpPr/>
          <p:nvPr/>
        </p:nvCxnSpPr>
        <p:spPr>
          <a:xfrm>
            <a:off x="4123232" y="1979060"/>
            <a:ext cx="14505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32772-63D0-DD4A-BD03-A1DB4AB84A15}"/>
              </a:ext>
            </a:extLst>
          </p:cNvPr>
          <p:cNvCxnSpPr/>
          <p:nvPr/>
        </p:nvCxnSpPr>
        <p:spPr>
          <a:xfrm>
            <a:off x="1561451" y="2153805"/>
            <a:ext cx="7200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5D7F12-72D9-CE4C-87F5-A7025A45EA00}"/>
              </a:ext>
            </a:extLst>
          </p:cNvPr>
          <p:cNvCxnSpPr>
            <a:cxnSpLocks/>
          </p:cNvCxnSpPr>
          <p:nvPr/>
        </p:nvCxnSpPr>
        <p:spPr>
          <a:xfrm rot="5400000">
            <a:off x="1217656" y="2506254"/>
            <a:ext cx="7200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FA00E2-6490-F945-89E2-D77D1C2FE582}"/>
              </a:ext>
            </a:extLst>
          </p:cNvPr>
          <p:cNvSpPr txBox="1"/>
          <p:nvPr/>
        </p:nvSpPr>
        <p:spPr>
          <a:xfrm>
            <a:off x="1714136" y="179439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2C2BE1-08B1-044D-8FEF-3C570C6E2785}"/>
              </a:ext>
            </a:extLst>
          </p:cNvPr>
          <p:cNvSpPr txBox="1"/>
          <p:nvPr/>
        </p:nvSpPr>
        <p:spPr>
          <a:xfrm>
            <a:off x="1293603" y="227544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B00832-74F9-1D49-B620-3950ABAF9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78985"/>
              </p:ext>
            </p:extLst>
          </p:nvPr>
        </p:nvGraphicFramePr>
        <p:xfrm>
          <a:off x="6669606" y="1242689"/>
          <a:ext cx="5245098" cy="1422400"/>
        </p:xfrm>
        <a:graphic>
          <a:graphicData uri="http://schemas.openxmlformats.org/drawingml/2006/table">
            <a:tbl>
              <a:tblPr/>
              <a:tblGrid>
                <a:gridCol w="1304153">
                  <a:extLst>
                    <a:ext uri="{9D8B030D-6E8A-4147-A177-3AD203B41FA5}">
                      <a16:colId xmlns:a16="http://schemas.microsoft.com/office/drawing/2014/main" val="388562756"/>
                    </a:ext>
                  </a:extLst>
                </a:gridCol>
                <a:gridCol w="826174">
                  <a:extLst>
                    <a:ext uri="{9D8B030D-6E8A-4147-A177-3AD203B41FA5}">
                      <a16:colId xmlns:a16="http://schemas.microsoft.com/office/drawing/2014/main" val="196518603"/>
                    </a:ext>
                  </a:extLst>
                </a:gridCol>
                <a:gridCol w="826174">
                  <a:extLst>
                    <a:ext uri="{9D8B030D-6E8A-4147-A177-3AD203B41FA5}">
                      <a16:colId xmlns:a16="http://schemas.microsoft.com/office/drawing/2014/main" val="220903124"/>
                    </a:ext>
                  </a:extLst>
                </a:gridCol>
                <a:gridCol w="826174">
                  <a:extLst>
                    <a:ext uri="{9D8B030D-6E8A-4147-A177-3AD203B41FA5}">
                      <a16:colId xmlns:a16="http://schemas.microsoft.com/office/drawing/2014/main" val="1645963278"/>
                    </a:ext>
                  </a:extLst>
                </a:gridCol>
                <a:gridCol w="826174">
                  <a:extLst>
                    <a:ext uri="{9D8B030D-6E8A-4147-A177-3AD203B41FA5}">
                      <a16:colId xmlns:a16="http://schemas.microsoft.com/office/drawing/2014/main" val="2479965818"/>
                    </a:ext>
                  </a:extLst>
                </a:gridCol>
                <a:gridCol w="636249">
                  <a:extLst>
                    <a:ext uri="{9D8B030D-6E8A-4147-A177-3AD203B41FA5}">
                      <a16:colId xmlns:a16="http://schemas.microsoft.com/office/drawing/2014/main" val="123796984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FM000048_01.jpg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156.122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188.6185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81.9217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101.4196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863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FM000048_01.jpg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91.1291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171.287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157.8583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187.3547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2935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FM000048_02.jpg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74.5544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110.1314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84.0287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101.0438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0435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FM000048_02.jpg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156.122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188.6185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81.9217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101.4196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4918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FM000048_02.jpg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91.1291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171.287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157.8583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187.3547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8826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FM000048_03.jpg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74.5544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110.1314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84.0287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101.0438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1804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FM000048_03.jpg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156.122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188.6185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81.9217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101.4196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2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8628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99EFF3C-3059-0246-8699-49544075A811}"/>
              </a:ext>
            </a:extLst>
          </p:cNvPr>
          <p:cNvSpPr/>
          <p:nvPr/>
        </p:nvSpPr>
        <p:spPr>
          <a:xfrm>
            <a:off x="6888308" y="4132237"/>
            <a:ext cx="45525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400" dirty="0">
                <a:latin typeface="Consolas" panose="020B0609020204030204" pitchFamily="49" charset="0"/>
                <a:cs typeface="Consolas" panose="020B0609020204030204" pitchFamily="49" charset="0"/>
              </a:rPr>
              <a:t> 0    0.3607    0.3615    0.1390    0.0665</a:t>
            </a:r>
          </a:p>
          <a:p>
            <a:r>
              <a:rPr lang="es-ES_tradnl" sz="1400" dirty="0">
                <a:latin typeface="Consolas" panose="020B0609020204030204" pitchFamily="49" charset="0"/>
                <a:cs typeface="Consolas" panose="020B0609020204030204" pitchFamily="49" charset="0"/>
              </a:rPr>
              <a:t> 0    0.6733    0.3581    0.1269    0.0762</a:t>
            </a:r>
          </a:p>
          <a:p>
            <a:r>
              <a:rPr lang="es-ES_tradnl" sz="1400" dirty="0">
                <a:latin typeface="Consolas" panose="020B0609020204030204" pitchFamily="49" charset="0"/>
                <a:cs typeface="Consolas" panose="020B0609020204030204" pitchFamily="49" charset="0"/>
              </a:rPr>
              <a:t> 1    0.5125    0.6742    0.3131    0.1152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6FE694-28CF-9040-8713-59D77FA93E5B}"/>
              </a:ext>
            </a:extLst>
          </p:cNvPr>
          <p:cNvSpPr txBox="1"/>
          <p:nvPr/>
        </p:nvSpPr>
        <p:spPr>
          <a:xfrm>
            <a:off x="6994638" y="3706262"/>
            <a:ext cx="3866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400" dirty="0"/>
              <a:t>c           </a:t>
            </a:r>
            <a:r>
              <a:rPr lang="es-ES_tradnl" sz="1400" dirty="0" err="1"/>
              <a:t>xn</a:t>
            </a:r>
            <a:r>
              <a:rPr lang="es-ES_tradnl" sz="1400" dirty="0"/>
              <a:t>                    </a:t>
            </a:r>
            <a:r>
              <a:rPr lang="es-ES_tradnl" sz="1400" dirty="0" err="1"/>
              <a:t>yn</a:t>
            </a:r>
            <a:r>
              <a:rPr lang="es-ES_tradnl" sz="1400" dirty="0"/>
              <a:t>                    </a:t>
            </a:r>
            <a:r>
              <a:rPr lang="es-ES_tradnl" sz="1400" dirty="0" err="1"/>
              <a:t>wn</a:t>
            </a:r>
            <a:r>
              <a:rPr lang="es-ES_tradnl" sz="1400" dirty="0"/>
              <a:t>                   </a:t>
            </a:r>
            <a:r>
              <a:rPr lang="es-ES_tradnl" sz="1400" dirty="0" err="1"/>
              <a:t>hn</a:t>
            </a:r>
            <a:r>
              <a:rPr lang="es-ES_tradnl" sz="14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21DFE0-CC81-E74F-A971-D0BEB82D2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478" y="5338869"/>
            <a:ext cx="1282700" cy="368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54F353-3B43-D246-8E25-1B1945C7D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678" y="5295151"/>
            <a:ext cx="1206500" cy="3683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712E71F-1A60-2648-84E8-C9A7A37DD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3545" y="5260701"/>
            <a:ext cx="1003300" cy="3302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1D6EBEB-2441-C447-AF02-F228B6D13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387" y="5278672"/>
            <a:ext cx="1066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6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212</Words>
  <Application>Microsoft Macintosh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</cp:revision>
  <dcterms:created xsi:type="dcterms:W3CDTF">2021-10-19T18:56:13Z</dcterms:created>
  <dcterms:modified xsi:type="dcterms:W3CDTF">2021-10-19T23:53:19Z</dcterms:modified>
</cp:coreProperties>
</file>