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4" r:id="rId14"/>
    <p:sldId id="458" r:id="rId15"/>
    <p:sldId id="456" r:id="rId16"/>
    <p:sldId id="459" r:id="rId17"/>
    <p:sldId id="462" r:id="rId18"/>
    <p:sldId id="4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634" autoAdjust="0"/>
  </p:normalViewPr>
  <p:slideViewPr>
    <p:cSldViewPr snapToGrid="0" snapToObject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2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9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60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Cross_produc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ot_produ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ross_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Cross_produc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Points, lines and planes in 2D</a:t>
            </a:r>
          </a:p>
          <a:p>
            <a:pPr algn="ctr"/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494" y="1536174"/>
            <a:ext cx="37850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  <p:pic>
        <p:nvPicPr>
          <p:cNvPr id="7" name="Picture 6" descr="Cross_produc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48300" cy="868063"/>
            <a:chOff x="6442381" y="5390183"/>
            <a:chExt cx="1048300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61124" cy="868063"/>
            <a:chOff x="6442381" y="5390183"/>
            <a:chExt cx="1061124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C1F88-7151-9E4F-8552-AD3EE73CA15B}"/>
              </a:ext>
            </a:extLst>
          </p:cNvPr>
          <p:cNvSpPr/>
          <p:nvPr/>
        </p:nvSpPr>
        <p:spPr>
          <a:xfrm>
            <a:off x="6307667" y="2610291"/>
            <a:ext cx="1250663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5350A-45AF-5440-819C-94B4C2032FE0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67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70178" cy="805439"/>
            <a:chOff x="6442381" y="5390183"/>
            <a:chExt cx="1170178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75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82952" cy="805439"/>
            <a:chOff x="6442381" y="5390183"/>
            <a:chExt cx="1182952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45679D-7A8C-814D-A0F2-69083DE07222}"/>
              </a:ext>
            </a:extLst>
          </p:cNvPr>
          <p:cNvSpPr/>
          <p:nvPr/>
        </p:nvSpPr>
        <p:spPr>
          <a:xfrm>
            <a:off x="6307667" y="2610291"/>
            <a:ext cx="1415772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A12AEC-6F5F-0242-9304-65CF330370B1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14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Homogeneous Coordinates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1.25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1300"/>
          </a:xfrm>
          <a:prstGeom prst="rect">
            <a:avLst/>
          </a:prstGeom>
        </p:spPr>
      </p:pic>
      <p:pic>
        <p:nvPicPr>
          <p:cNvPr id="3" name="Picture 2" descr="Screen Shot 2014-11-09 at 1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5703711"/>
            <a:ext cx="3035300" cy="546100"/>
          </a:xfrm>
          <a:prstGeom prst="rect">
            <a:avLst/>
          </a:prstGeom>
        </p:spPr>
      </p:pic>
      <p:pic>
        <p:nvPicPr>
          <p:cNvPr id="5" name="Picture 4" descr="Screen Shot 2014-11-09 at 11.26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9" y="5746044"/>
            <a:ext cx="2006600" cy="508000"/>
          </a:xfrm>
          <a:prstGeom prst="rect">
            <a:avLst/>
          </a:prstGeom>
        </p:spPr>
      </p:pic>
      <p:pic>
        <p:nvPicPr>
          <p:cNvPr id="6" name="Picture 5" descr="Screen Shot 2014-11-09 at 11.26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3" y="5705122"/>
            <a:ext cx="1993900" cy="533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95549" y="1975555"/>
            <a:ext cx="5417117" cy="4501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13144" y="4557890"/>
            <a:ext cx="5417117" cy="169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1 ]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B5A4-23EB-6243-8DE5-541A4A2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176"/>
            <a:ext cx="9144000" cy="218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688CB-C391-5D46-8E27-F15F675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4" y="3361818"/>
            <a:ext cx="4648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F7A74-C1B2-744C-8813-B9CDB2105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6" y="3429000"/>
            <a:ext cx="27559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D2AD4-A44E-ED40-8B4F-9FAF6F2F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76" y="4262393"/>
            <a:ext cx="27559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275BCD-E8BE-B744-A4E0-3182F708E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000" y="4130934"/>
            <a:ext cx="2616200" cy="939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8C096-EEF0-D144-B726-CE9F5F213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050" y="5237252"/>
            <a:ext cx="2349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2 ]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F2363-9F0F-F345-899F-17FF1B33DEF1}"/>
              </a:ext>
            </a:extLst>
          </p:cNvPr>
          <p:cNvSpPr txBox="1"/>
          <p:nvPr/>
        </p:nvSpPr>
        <p:spPr>
          <a:xfrm>
            <a:off x="509286" y="185194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recta que pasa por los puntos (10,20) y (20,30)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CDBE-6F3D-AD40-8F8A-1A700DB9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3" y="2518058"/>
            <a:ext cx="30861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A3B75-DFB9-944D-B2D9-84F02203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3" y="3439866"/>
            <a:ext cx="3086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31D9C-FB2D-6F46-A428-CEAB0663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6" y="4312592"/>
            <a:ext cx="5461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1DEB8-3412-1E43-A198-3E780F09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46" y="5234400"/>
            <a:ext cx="43561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2569D-601A-F74F-A5C2-419E8BDA2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43" y="6001077"/>
            <a:ext cx="2095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3 ]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06223-8437-3649-B12F-3AA6ED6BC3C8}"/>
              </a:ext>
            </a:extLst>
          </p:cNvPr>
          <p:cNvCxnSpPr/>
          <p:nvPr/>
        </p:nvCxnSpPr>
        <p:spPr>
          <a:xfrm>
            <a:off x="960699" y="2145349"/>
            <a:ext cx="0" cy="403956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F8D535-253C-7341-BA03-58CA6B56A46F}"/>
              </a:ext>
            </a:extLst>
          </p:cNvPr>
          <p:cNvCxnSpPr>
            <a:cxnSpLocks/>
          </p:cNvCxnSpPr>
          <p:nvPr/>
        </p:nvCxnSpPr>
        <p:spPr>
          <a:xfrm flipH="1">
            <a:off x="777434" y="5932199"/>
            <a:ext cx="439645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DB0BC3-43C9-0640-8040-C200943ABEA8}"/>
              </a:ext>
            </a:extLst>
          </p:cNvPr>
          <p:cNvCxnSpPr/>
          <p:nvPr/>
        </p:nvCxnSpPr>
        <p:spPr>
          <a:xfrm flipV="1">
            <a:off x="1409422" y="2804564"/>
            <a:ext cx="2083443" cy="1932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E4C8F-D1C6-2245-8148-0A228B038E15}"/>
              </a:ext>
            </a:extLst>
          </p:cNvPr>
          <p:cNvCxnSpPr>
            <a:cxnSpLocks/>
          </p:cNvCxnSpPr>
          <p:nvPr/>
        </p:nvCxnSpPr>
        <p:spPr>
          <a:xfrm flipV="1">
            <a:off x="2717361" y="3897408"/>
            <a:ext cx="3090440" cy="1442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A50E3-0D63-AD44-8E24-E935E3244695}"/>
              </a:ext>
            </a:extLst>
          </p:cNvPr>
          <p:cNvCxnSpPr>
            <a:cxnSpLocks/>
          </p:cNvCxnSpPr>
          <p:nvPr/>
        </p:nvCxnSpPr>
        <p:spPr>
          <a:xfrm>
            <a:off x="1664065" y="3644696"/>
            <a:ext cx="3738622" cy="137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35E6D2F-FCE8-A148-8AF3-0AE1863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25" y="2398164"/>
            <a:ext cx="342900" cy="406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B5C18A-8025-FD46-A3B6-591418D3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26" y="3541573"/>
            <a:ext cx="355600" cy="406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E32867-DC95-AD4E-A284-DBE5AFFE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06" y="3251319"/>
            <a:ext cx="355600" cy="406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E9D4E5A-D770-DB4E-8CE8-6FB0F0A4B08A}"/>
              </a:ext>
            </a:extLst>
          </p:cNvPr>
          <p:cNvSpPr/>
          <p:nvPr/>
        </p:nvSpPr>
        <p:spPr>
          <a:xfrm>
            <a:off x="2261931" y="383301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36931C-D3D2-EA43-B8CA-32F5E83A2D89}"/>
              </a:ext>
            </a:extLst>
          </p:cNvPr>
          <p:cNvSpPr/>
          <p:nvPr/>
        </p:nvSpPr>
        <p:spPr>
          <a:xfrm>
            <a:off x="4230197" y="455049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7A1EE-9C5B-1048-A4D5-9CA0423FD4C9}"/>
              </a:ext>
            </a:extLst>
          </p:cNvPr>
          <p:cNvSpPr txBox="1"/>
          <p:nvPr/>
        </p:nvSpPr>
        <p:spPr>
          <a:xfrm>
            <a:off x="324805" y="1048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distancia entre los puntos que intersectan las rectas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997D6-CC1E-8849-A061-6CB38B1A4242}"/>
              </a:ext>
            </a:extLst>
          </p:cNvPr>
          <p:cNvGrpSpPr/>
          <p:nvPr/>
        </p:nvGrpSpPr>
        <p:grpSpPr>
          <a:xfrm>
            <a:off x="1981563" y="2114317"/>
            <a:ext cx="7163606" cy="2039118"/>
            <a:chOff x="1981563" y="2114317"/>
            <a:chExt cx="7163606" cy="20391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6862D4-DC23-DE4B-8D0E-18A4515D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4729" y="2114317"/>
              <a:ext cx="2540000" cy="4064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916FC4-BBE5-5642-B5E2-08E78222D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563" y="3324945"/>
              <a:ext cx="571500" cy="2921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B03D5A-6718-E741-B5F1-2D35C263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4769" y="2804564"/>
              <a:ext cx="3200400" cy="4699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80070C-068C-A745-8376-379486F7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3403" y="3336111"/>
              <a:ext cx="2666518" cy="81732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B685AC-8BFD-4847-B869-788A1C8F0E0C}"/>
              </a:ext>
            </a:extLst>
          </p:cNvPr>
          <p:cNvGrpSpPr/>
          <p:nvPr/>
        </p:nvGrpSpPr>
        <p:grpSpPr>
          <a:xfrm>
            <a:off x="4107656" y="4365966"/>
            <a:ext cx="5037513" cy="2275674"/>
            <a:chOff x="4107656" y="4365966"/>
            <a:chExt cx="5037513" cy="22756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481034-7415-BE40-BB76-3717B5338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752" y="4365966"/>
              <a:ext cx="2540000" cy="4064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2CB46D-FFF3-2A45-99AB-81B5EB2E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7656" y="4896718"/>
              <a:ext cx="584200" cy="2921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AD66547-5BB1-4F49-8678-98A7C465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3403" y="5863100"/>
              <a:ext cx="2539988" cy="7785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1E76568-39F6-4047-940D-A405C29E2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44769" y="5186099"/>
              <a:ext cx="3200400" cy="4699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0F687-5CAB-7343-9B26-DA63AA4EE959}"/>
              </a:ext>
            </a:extLst>
          </p:cNvPr>
          <p:cNvGrpSpPr/>
          <p:nvPr/>
        </p:nvGrpSpPr>
        <p:grpSpPr>
          <a:xfrm>
            <a:off x="1104162" y="3782873"/>
            <a:ext cx="3967564" cy="2806839"/>
            <a:chOff x="1104162" y="3782873"/>
            <a:chExt cx="3967564" cy="28068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CA065F0-4E0F-114D-BC9A-365FB6F7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4162" y="6203261"/>
              <a:ext cx="3967564" cy="38645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F59A73-DDBD-2746-B2F4-D508B0C9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37980" y="3782873"/>
              <a:ext cx="228600" cy="3302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95961C3-F927-8E48-B84B-D943B23D8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82037" y="5809848"/>
            <a:ext cx="241300" cy="215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4F7973-D41A-1648-81A3-926C1F83D0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8262" y="1691802"/>
            <a:ext cx="21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Point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4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1001" y="3044606"/>
            <a:ext cx="1481671" cy="1468127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5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34" y="3583001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 </a:t>
            </a:r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m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  <p:sp>
        <p:nvSpPr>
          <p:cNvPr id="2" name="Right Triangle 1"/>
          <p:cNvSpPr/>
          <p:nvPr/>
        </p:nvSpPr>
        <p:spPr>
          <a:xfrm>
            <a:off x="4882444" y="3217333"/>
            <a:ext cx="903112" cy="3565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0455" y="3174608"/>
            <a:ext cx="852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endParaRPr lang="en-US" sz="800" i="1" dirty="0">
              <a:latin typeface="Times"/>
              <a:cs typeface="Times"/>
            </a:endParaRPr>
          </a:p>
          <a:p>
            <a:endParaRPr lang="en-US" sz="800" i="1" dirty="0">
              <a:latin typeface="Times"/>
              <a:cs typeface="Times"/>
            </a:endParaRPr>
          </a:p>
          <a:p>
            <a:r>
              <a:rPr lang="en-US" sz="800" i="1" dirty="0">
                <a:latin typeface="Times"/>
                <a:cs typeface="Times"/>
              </a:rPr>
              <a:t>   </a:t>
            </a:r>
            <a:r>
              <a:rPr lang="en-US" i="1" dirty="0">
                <a:latin typeface="Times"/>
                <a:cs typeface="Times"/>
              </a:rPr>
              <a:t>        </a:t>
            </a:r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3" name="Left Brace 2"/>
          <p:cNvSpPr/>
          <p:nvPr/>
        </p:nvSpPr>
        <p:spPr>
          <a:xfrm>
            <a:off x="2695222" y="2469444"/>
            <a:ext cx="225779" cy="20432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9694" y="3259274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17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5645" y="1521175"/>
            <a:ext cx="7366755" cy="5093355"/>
            <a:chOff x="1678466" y="987778"/>
            <a:chExt cx="7366755" cy="509335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78466" y="5655357"/>
              <a:ext cx="1678201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8191" y="987778"/>
            <a:ext cx="4567030" cy="2099161"/>
            <a:chOff x="4478191" y="987778"/>
            <a:chExt cx="4567030" cy="2099161"/>
          </a:xfrm>
        </p:grpSpPr>
        <p:sp>
          <p:nvSpPr>
            <p:cNvPr id="7" name="Rounded Rectangle 6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78191" y="2661163"/>
              <a:ext cx="806968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2134" y="3583001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: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1" y="5696845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646" y="6189975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3000" y="5728311"/>
            <a:ext cx="3945361" cy="830996"/>
            <a:chOff x="3683000" y="5728311"/>
            <a:chExt cx="3945361" cy="830996"/>
          </a:xfrm>
        </p:grpSpPr>
        <p:sp>
          <p:nvSpPr>
            <p:cNvPr id="2" name="Right Brace 1"/>
            <p:cNvSpPr/>
            <p:nvPr/>
          </p:nvSpPr>
          <p:spPr>
            <a:xfrm>
              <a:off x="3683000" y="5842000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2268" y="572831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sz="2400" b="1" dirty="0">
                  <a:latin typeface="Xingkai SC Light"/>
                  <a:cs typeface="Xingkai SC Light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dirty="0">
                  <a:latin typeface="Times"/>
                  <a:cs typeface="Times"/>
                </a:rPr>
                <a:t> = 0</a:t>
              </a:r>
              <a:endParaRPr lang="en-US" i="1" baseline="30000" dirty="0">
                <a:latin typeface="Times"/>
                <a:cs typeface="Time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74379" y="5808497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79447" y="6106487"/>
            <a:ext cx="10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 </a:t>
            </a:r>
            <a:r>
              <a:rPr lang="en-US" sz="2400" baseline="30000" dirty="0">
                <a:cs typeface="Times"/>
              </a:rPr>
              <a:t>T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48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115" y="437450"/>
            <a:ext cx="3159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Two representations of </a:t>
            </a:r>
            <a:r>
              <a:rPr lang="en-US" sz="2000" i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Cartesian coordinates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Homogeneous coordinates</a:t>
            </a:r>
          </a:p>
          <a:p>
            <a:r>
              <a:rPr lang="en-US" dirty="0">
                <a:latin typeface="Trebuchet MS"/>
                <a:cs typeface="Trebuchet M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  <p:pic>
        <p:nvPicPr>
          <p:cNvPr id="5" name="Picture 4" descr="Screen Shot 2014-11-09 at 10.35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864549"/>
            <a:ext cx="5770012" cy="332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21" y="1298231"/>
            <a:ext cx="3298473" cy="2638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9659" y="3457222"/>
            <a:ext cx="5417117" cy="273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47556"/>
            <a:ext cx="315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6"/>
              </a:rPr>
              <a:t>http://en.wikipedia.org/wiki/Dot_product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02" y="2874617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647" y="3367747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604001" y="3019772"/>
            <a:ext cx="268111" cy="717307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1381" y="313691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3492" y="321710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491" y="3220360"/>
            <a:ext cx="19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0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2600"/>
            <a:ext cx="87249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7441" y="1679223"/>
            <a:ext cx="2764226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0618" y="2960511"/>
            <a:ext cx="5387481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9729" y="3905956"/>
            <a:ext cx="622164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1436510"/>
            <a:ext cx="60960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5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9636</TotalTime>
  <Words>624</Words>
  <Application>Microsoft Macintosh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Brush Script MT</vt:lpstr>
      <vt:lpstr>Arial</vt:lpstr>
      <vt:lpstr>Calibri</vt:lpstr>
      <vt:lpstr>Times</vt:lpstr>
      <vt:lpstr>Trebuchet MS</vt:lpstr>
      <vt:lpstr>Wingdings</vt:lpstr>
      <vt:lpstr>Xingkai SC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165</cp:revision>
  <dcterms:created xsi:type="dcterms:W3CDTF">2013-11-07T20:27:34Z</dcterms:created>
  <dcterms:modified xsi:type="dcterms:W3CDTF">2022-08-09T20:08:14Z</dcterms:modified>
</cp:coreProperties>
</file>