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56701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Visión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por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Computador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2023-2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 descr="A close-up of a computer&#10;&#10;Description automatically generated">
            <a:extLst>
              <a:ext uri="{FF2B5EF4-FFF2-40B4-BE49-F238E27FC236}">
                <a16:creationId xmlns:a16="http://schemas.microsoft.com/office/drawing/2014/main" id="{C688AB7F-24E9-9455-670F-2BA967D9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1" y="2492315"/>
            <a:ext cx="10898701" cy="22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CA87B-93C8-6E49-91DA-12EF8628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58" b="-1"/>
          <a:stretch/>
        </p:blipFill>
        <p:spPr>
          <a:xfrm>
            <a:off x="527085" y="2043113"/>
            <a:ext cx="11252133" cy="35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B5944-92C9-C046-B8B9-82620494D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/>
          <a:stretch/>
        </p:blipFill>
        <p:spPr>
          <a:xfrm>
            <a:off x="971550" y="2365137"/>
            <a:ext cx="10248900" cy="3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list of information on a green background&#10;&#10;Description automatically generated">
            <a:extLst>
              <a:ext uri="{FF2B5EF4-FFF2-40B4-BE49-F238E27FC236}">
                <a16:creationId xmlns:a16="http://schemas.microsoft.com/office/drawing/2014/main" id="{C29A74B1-6ECD-4AD4-BA7C-F1C2ED83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8" y="1174961"/>
            <a:ext cx="10231304" cy="54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BB0FCC7-F574-BE53-6355-CDCCD82A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5" y="1881458"/>
            <a:ext cx="11527575" cy="3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4FF96-A9EF-0F4D-882C-8D0A66A4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73334"/>
            <a:ext cx="9906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4</cp:revision>
  <dcterms:created xsi:type="dcterms:W3CDTF">2021-08-16T14:36:40Z</dcterms:created>
  <dcterms:modified xsi:type="dcterms:W3CDTF">2023-08-07T19:49:33Z</dcterms:modified>
</cp:coreProperties>
</file>