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42" r:id="rId2"/>
    <p:sldId id="443" r:id="rId3"/>
    <p:sldId id="451" r:id="rId4"/>
    <p:sldId id="450" r:id="rId5"/>
    <p:sldId id="444" r:id="rId6"/>
    <p:sldId id="454" r:id="rId7"/>
    <p:sldId id="445" r:id="rId8"/>
    <p:sldId id="446" r:id="rId9"/>
    <p:sldId id="447" r:id="rId10"/>
    <p:sldId id="45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34" autoAdjust="0"/>
  </p:normalViewPr>
  <p:slideViewPr>
    <p:cSldViewPr snapToGrid="0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 geometry,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 or an affinity (from the Latin,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affinis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"connected with") is a function between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spaces which preserves points, straight lines and planes. Also, sets of parallel lines remain parallel after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wikipedia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\sin(\theta) &amp; 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-s\sin(\theta)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s\sin(\theta) &amp;  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a_{11} &amp; a_{12} &amp; a_{13}\\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a_{21} &amp; a_{22} &amp; a_{23}\\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h_{11} &amp; h_{12} &amp; h_{13}\\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h_{21} &amp; h_{22} &amp; h_{23}\\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h_{31} &amp; h_{32} &amp; h_{33}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2D Transformations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0843" y="842315"/>
            <a:ext cx="8340519" cy="1101993"/>
            <a:chOff x="250843" y="842315"/>
            <a:chExt cx="8340519" cy="1101993"/>
          </a:xfrm>
        </p:grpSpPr>
        <p:sp>
          <p:nvSpPr>
            <p:cNvPr id="10" name="Oval 9"/>
            <p:cNvSpPr/>
            <p:nvPr/>
          </p:nvSpPr>
          <p:spPr>
            <a:xfrm>
              <a:off x="250843" y="940794"/>
              <a:ext cx="8340519" cy="10035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2766" y="842315"/>
              <a:ext cx="9758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INVARIANTS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6002" y="391996"/>
            <a:ext cx="537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06656"/>
              </p:ext>
            </p:extLst>
          </p:nvPr>
        </p:nvGraphicFramePr>
        <p:xfrm>
          <a:off x="97985" y="1175990"/>
          <a:ext cx="9030337" cy="1505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Length,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Shape, 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Parallels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76263" y="936398"/>
            <a:ext cx="8277809" cy="945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783820"/>
            <a:ext cx="5803900" cy="387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2" name="Picture 1" descr="Screen Shot 2014-11-11 at 12.1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7748"/>
          </a:xfrm>
          <a:prstGeom prst="rect">
            <a:avLst/>
          </a:prstGeom>
        </p:spPr>
      </p:pic>
      <p:pic>
        <p:nvPicPr>
          <p:cNvPr id="6" name="Picture 5" descr="Screen Shot 2014-11-11 at 12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9" y="5276604"/>
            <a:ext cx="4101485" cy="894014"/>
          </a:xfrm>
          <a:prstGeom prst="rect">
            <a:avLst/>
          </a:prstGeom>
        </p:spPr>
      </p:pic>
      <p:pic>
        <p:nvPicPr>
          <p:cNvPr id="7" name="Picture 6" descr="Screen Shot 2014-11-11 at 12.07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00" y="5074966"/>
            <a:ext cx="4598156" cy="1087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2201" y="1881589"/>
            <a:ext cx="4581799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8" name="Picture 7" descr="Screen Shot 2014-11-11 at 12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18" y="2330982"/>
            <a:ext cx="4598156" cy="1087238"/>
          </a:xfrm>
          <a:prstGeom prst="rect">
            <a:avLst/>
          </a:prstGeom>
        </p:spPr>
      </p:pic>
      <p:pic>
        <p:nvPicPr>
          <p:cNvPr id="9" name="Picture 8" descr="Screen Shot 2014-11-11 at 12.08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289"/>
            <a:ext cx="9144000" cy="578238"/>
          </a:xfrm>
          <a:prstGeom prst="rect">
            <a:avLst/>
          </a:prstGeom>
        </p:spPr>
      </p:pic>
      <p:pic>
        <p:nvPicPr>
          <p:cNvPr id="10" name="Picture 9" descr="Screen Shot 2014-11-11 at 12.08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1" y="4478484"/>
            <a:ext cx="5308600" cy="1193800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pic>
        <p:nvPicPr>
          <p:cNvPr id="13" name="Picture 12" descr="Screen Shot 2014-11-11 at 12.07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2" y="1482066"/>
            <a:ext cx="4101485" cy="8940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62512" y="2430386"/>
            <a:ext cx="4205992" cy="2190788"/>
            <a:chOff x="3162512" y="2430386"/>
            <a:chExt cx="4205992" cy="2190788"/>
          </a:xfrm>
        </p:grpSpPr>
        <p:sp>
          <p:nvSpPr>
            <p:cNvPr id="2" name="Oval 1"/>
            <p:cNvSpPr/>
            <p:nvPr/>
          </p:nvSpPr>
          <p:spPr>
            <a:xfrm>
              <a:off x="6757075" y="2430386"/>
              <a:ext cx="611429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62512" y="3946938"/>
              <a:ext cx="2889068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27148" y="2425986"/>
            <a:ext cx="3116851" cy="2206469"/>
            <a:chOff x="6027148" y="2425986"/>
            <a:chExt cx="3116851" cy="2206469"/>
          </a:xfrm>
        </p:grpSpPr>
        <p:sp>
          <p:nvSpPr>
            <p:cNvPr id="15" name="Oval 14"/>
            <p:cNvSpPr/>
            <p:nvPr/>
          </p:nvSpPr>
          <p:spPr>
            <a:xfrm>
              <a:off x="7552273" y="2425986"/>
              <a:ext cx="611429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27148" y="3958219"/>
              <a:ext cx="3116851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520066"/>
            <a:ext cx="5189310" cy="2190788"/>
            <a:chOff x="3162512" y="2430386"/>
            <a:chExt cx="5189310" cy="2190788"/>
          </a:xfrm>
        </p:grpSpPr>
        <p:sp>
          <p:nvSpPr>
            <p:cNvPr id="18" name="Oval 17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79098" y="2515666"/>
            <a:ext cx="5189310" cy="2190788"/>
            <a:chOff x="3162512" y="2430386"/>
            <a:chExt cx="5189310" cy="2190788"/>
          </a:xfrm>
        </p:grpSpPr>
        <p:sp>
          <p:nvSpPr>
            <p:cNvPr id="21" name="Oval 20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104" y="4719665"/>
            <a:ext cx="1542031" cy="866692"/>
            <a:chOff x="215104" y="4719665"/>
            <a:chExt cx="1542031" cy="866692"/>
          </a:xfrm>
        </p:grpSpPr>
        <p:sp>
          <p:nvSpPr>
            <p:cNvPr id="23" name="TextBox 22"/>
            <p:cNvSpPr txBox="1"/>
            <p:nvPr/>
          </p:nvSpPr>
          <p:spPr>
            <a:xfrm>
              <a:off x="219484" y="471966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e</a:t>
              </a:r>
              <a:r>
                <a:rPr lang="en-US" i="1" baseline="-25000" dirty="0">
                  <a:latin typeface="Times"/>
                  <a:cs typeface="Times"/>
                </a:rPr>
                <a:t>x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104" y="521702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Times"/>
                  <a:cs typeface="Times"/>
                </a:rPr>
                <a:t>e</a:t>
              </a:r>
              <a:r>
                <a:rPr lang="en-US" i="1" baseline="-25000" dirty="0" err="1">
                  <a:latin typeface="Times"/>
                  <a:cs typeface="Times"/>
                </a:rPr>
                <a:t>y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15607" y="1694704"/>
            <a:ext cx="5095242" cy="3322867"/>
            <a:chOff x="3715607" y="1694704"/>
            <a:chExt cx="5095242" cy="3322867"/>
          </a:xfrm>
        </p:grpSpPr>
        <p:pic>
          <p:nvPicPr>
            <p:cNvPr id="11" name="Picture 10" descr="Screen Shot 2014-11-11 at 12.08.5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771" y="1694704"/>
              <a:ext cx="4313078" cy="1641621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3715607" y="3575019"/>
              <a:ext cx="1755899" cy="1442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9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11" name="Picture 10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71" y="1694704"/>
            <a:ext cx="4313078" cy="1641621"/>
          </a:xfrm>
          <a:prstGeom prst="rect">
            <a:avLst/>
          </a:prstGeom>
        </p:spPr>
      </p:pic>
      <p:pic>
        <p:nvPicPr>
          <p:cNvPr id="8" name="Picture 7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47" y="3352384"/>
            <a:ext cx="4313078" cy="16416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6594" y="337119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14" y="380583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3914" y="3335432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8080" y="3523592"/>
            <a:ext cx="2678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"/>
                <a:cs typeface="Times"/>
              </a:rPr>
              <a:t>'</a:t>
            </a:r>
          </a:p>
        </p:txBody>
      </p:sp>
      <p:pic>
        <p:nvPicPr>
          <p:cNvPr id="26" name="Picture 25" descr="Screen Shot 2014-11-11 at 12.05.32 PM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70" y="1191672"/>
            <a:ext cx="4152708" cy="27408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3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727074" y="1535632"/>
            <a:ext cx="1431193" cy="19095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8" name="Picture 17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30" name="Arc 29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3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</a:t>
            </a: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Similarity</a:t>
            </a:r>
            <a:r>
              <a:rPr lang="en-US" sz="2800" dirty="0">
                <a:latin typeface="Trebuchet MS"/>
                <a:cs typeface="Trebuchet MS"/>
              </a:rPr>
              <a:t>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915727" y="2632657"/>
            <a:ext cx="666203" cy="8888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6" name="Picture 15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21" name="Arc 20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54584" y="5190050"/>
            <a:ext cx="38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"/>
                <a:cs typeface="Time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48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84" y="1195078"/>
            <a:ext cx="1431193" cy="1909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86809" y="3351103"/>
            <a:ext cx="2665209" cy="33128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1957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1871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461</Words>
  <Application>Microsoft Macintosh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177</cp:revision>
  <dcterms:created xsi:type="dcterms:W3CDTF">2013-11-07T20:27:34Z</dcterms:created>
  <dcterms:modified xsi:type="dcterms:W3CDTF">2021-08-27T14:44:16Z</dcterms:modified>
</cp:coreProperties>
</file>