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42" r:id="rId2"/>
    <p:sldId id="460" r:id="rId3"/>
    <p:sldId id="451" r:id="rId4"/>
    <p:sldId id="452" r:id="rId5"/>
    <p:sldId id="461" r:id="rId6"/>
    <p:sldId id="453" r:id="rId7"/>
    <p:sldId id="444" r:id="rId8"/>
    <p:sldId id="445" r:id="rId9"/>
    <p:sldId id="446" r:id="rId10"/>
    <p:sldId id="447" r:id="rId11"/>
    <p:sldId id="470" r:id="rId12"/>
    <p:sldId id="256" r:id="rId13"/>
    <p:sldId id="477" r:id="rId14"/>
    <p:sldId id="473" r:id="rId15"/>
    <p:sldId id="476" r:id="rId16"/>
    <p:sldId id="475" r:id="rId17"/>
    <p:sldId id="258" r:id="rId18"/>
    <p:sldId id="478" r:id="rId19"/>
    <p:sldId id="257" r:id="rId20"/>
    <p:sldId id="463" r:id="rId21"/>
    <p:sldId id="474" r:id="rId22"/>
    <p:sldId id="466" r:id="rId23"/>
    <p:sldId id="467" r:id="rId24"/>
    <p:sldId id="468" r:id="rId25"/>
    <p:sldId id="469" r:id="rId26"/>
    <p:sldId id="450" r:id="rId27"/>
    <p:sldId id="457" r:id="rId28"/>
    <p:sldId id="459" r:id="rId29"/>
    <p:sldId id="4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90675" autoAdjust="0"/>
  </p:normalViewPr>
  <p:slideViewPr>
    <p:cSldViewPr snapToGrid="0">
      <p:cViewPr varScale="1">
        <p:scale>
          <a:sx n="125" d="100"/>
          <a:sy n="125" d="100"/>
        </p:scale>
        <p:origin x="7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x'\\ y'\\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f_2/f_1 &amp; 0 &amp; 0\\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f_2/f_1 &amp; 0 \\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x\\ y\\ 1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98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83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Homography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1C1B05F-52E8-4643-97BD-DD637E06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8" y="1512171"/>
            <a:ext cx="2384715" cy="31817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" y="1539191"/>
            <a:ext cx="2335392" cy="3118032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rot="5400000">
            <a:off x="-8469" y="22225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140202" y="22394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98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834465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2533" y="25188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10626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569883" y="24743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92258" y="10181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586563" y="40154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7213634" y="146753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155141" y="35758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s-ES_tradnl" dirty="0">
                <a:solidFill>
                  <a:schemeClr val="bg1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760597" y="147176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endParaRPr lang="es-ES_tradnl" baseline="-25000" dirty="0">
              <a:solidFill>
                <a:srgbClr val="F2F2F2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064707" y="20029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173765" y="211729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120671" y="379282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189193" y="350182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2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445987" y="159471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1974029" y="16684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4882810" y="45784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5010789" y="402877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827138" y="14834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4846209" y="152580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s-ES_tradnl" baseline="-25000" dirty="0">
              <a:solidFill>
                <a:srgbClr val="FFFFFF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242282" y="45673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6775733" y="40852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393700" y="4673860"/>
            <a:ext cx="2990850" cy="1968500"/>
            <a:chOff x="393700" y="4457700"/>
            <a:chExt cx="2990850" cy="1968500"/>
          </a:xfrm>
        </p:grpSpPr>
        <p:pic>
          <p:nvPicPr>
            <p:cNvPr id="48" name="Imagen 47" descr="Screen Shot 2012-08-14 at 11.09.34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4457700"/>
              <a:ext cx="2679700" cy="1574800"/>
            </a:xfrm>
            <a:prstGeom prst="rect">
              <a:avLst/>
            </a:prstGeom>
          </p:spPr>
        </p:pic>
        <p:pic>
          <p:nvPicPr>
            <p:cNvPr id="53" name="Imagen 52" descr="Screen Shot 2012-08-14 at 11.15.56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700" y="5733774"/>
              <a:ext cx="419100" cy="692426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 flipV="1">
              <a:off x="838200" y="5918200"/>
              <a:ext cx="273050" cy="133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/>
          <p:cNvGrpSpPr/>
          <p:nvPr/>
        </p:nvGrpSpPr>
        <p:grpSpPr>
          <a:xfrm>
            <a:off x="3860800" y="5021070"/>
            <a:ext cx="3563136" cy="1104900"/>
            <a:chOff x="3860800" y="4521200"/>
            <a:chExt cx="3563136" cy="1104900"/>
          </a:xfrm>
        </p:grpSpPr>
        <p:pic>
          <p:nvPicPr>
            <p:cNvPr id="49" name="Imagen 48" descr="Screen Shot 2012-08-14 at 11.13.10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7150" y="5194300"/>
              <a:ext cx="2197100" cy="431800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270500" y="51181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" name="Imagen 50" descr="Screen Shot 2012-08-14 at 11.14.32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0800" y="4673600"/>
              <a:ext cx="1270000" cy="406400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4349750" y="45212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134100" y="4610100"/>
              <a:ext cx="12898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= 4</a:t>
              </a:r>
            </a:p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&gt; 4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774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E2A-C11C-67B6-D3F6-6737696D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518"/>
            <a:ext cx="8229600" cy="1143000"/>
          </a:xfrm>
        </p:spPr>
        <p:txBody>
          <a:bodyPr/>
          <a:lstStyle/>
          <a:p>
            <a:r>
              <a:rPr lang="en-CL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975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>
            <a:extLst>
              <a:ext uri="{FF2B5EF4-FFF2-40B4-BE49-F238E27FC236}">
                <a16:creationId xmlns:a16="http://schemas.microsoft.com/office/drawing/2014/main" id="{2E1FAB18-2894-805A-6064-9AFC1D5E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1" y="1785147"/>
            <a:ext cx="2834781" cy="286437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0E085726-ED56-17F9-CCCE-44AD6E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79" y="1785147"/>
            <a:ext cx="2846341" cy="290878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198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1988E4C-3966-CDFE-5F9C-65239EED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615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  <a:p>
            <a:r>
              <a:rPr lang="en-CL" dirty="0"/>
              <a:t>			- compute the corresponding position in SOURCE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3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1988E4C-3966-CDFE-5F9C-65239EED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6263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  <a:p>
            <a:r>
              <a:rPr lang="en-CL" dirty="0"/>
              <a:t>			- compute the corresponding position in SOURCE  </a:t>
            </a:r>
          </a:p>
          <a:p>
            <a:r>
              <a:rPr lang="en-CL" dirty="0"/>
              <a:t>			- interpolate the grayvalue using SOURCE pixels.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AD49EB5-ED2C-35FF-DC42-3A418FDE2CB4}"/>
              </a:ext>
            </a:extLst>
          </p:cNvPr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B144B3B-EFF6-5D3B-5B6D-06B8886542B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146A89E3-48EA-E6B4-947D-7FD01266C6B6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F9EDE5E-8C74-49A8-F31B-A2C1A7DBDA49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0BB4AA5B-4827-E91B-FF69-8C892262D46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99A01FC6-3FB0-F075-3C69-05B0094CEEE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524CD12-3757-27C7-494F-6700647F9D9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288CFE5-8F43-5F94-3A97-6EDD91292CC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902369B8-F0A1-D973-4E13-2D970D3DA706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54F024-C53C-FB59-776C-F993C123EE9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5C378F6-65BC-38AA-94AF-10155BC7652E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A5AF508-8B0D-5ACF-5FF6-4635EBC15C8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6BCA308C-CAE9-63C0-80EF-CB9713952AD9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109A8A7-6334-2729-84B3-55FD5569D1E7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A4F1B054-65D0-FBDC-E274-9915038AA012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3B479A9-515F-371E-F118-BB2EEC7D622B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58D19A1-A4C2-1456-4C5A-34EA7D434A4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7263799-A9EE-7C26-D7DD-E1E921BFB2B6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B1E7187E-1C3F-A64C-2BCA-FE1F92124759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EC9DB0A7-6AE2-A62D-08CC-033BED029742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69AC436-3AB5-FB8F-11F4-EC43D0F407D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3862CFB-CC77-D3AD-C308-9604604EF6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603EA76-3E22-2E1B-C388-8331D494E0EC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77911C41-E22D-B576-6D11-E1563B7EAADE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93D23A95-9B4F-B6AC-8F57-E963BFEBCD4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3164107-A2D8-868E-4B48-8E6D301C4657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6C584BD6-000A-7769-3289-902C43B1571A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BF29DBD-2573-BFFF-593C-C5DF5BEE12AE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6ED007A-D10D-61F0-B586-BB6B702A1D4B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F564118-2EAC-AA6D-A4BE-E8B2785A18E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C175B5C-440D-2F1C-9869-9EAC5FB110D3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6F4B5DA-C32B-9D0A-7884-EC84080F89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FEF6BBB-C6C1-92C9-F53A-491B9F5E928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A3CE7886-60EF-547C-1108-8FAEAF3A09D9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2A9E3FE-D7FB-98DA-D227-2C6F3F19165E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11DF7DDF-F864-CB67-A8ED-681274B950AF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FF67E2AD-D900-A8DC-3E74-D8F4ADE0D389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EA85768-C06A-2183-0134-98F3193DCC0E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D47B8E4-80E4-D356-9F8C-D5FA5E4E8070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EB66B77-FB46-7226-91A9-572FD6DC3B8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508DF8F-805C-1C79-BDE0-AC303115466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8E7F15AC-9B08-3FC2-9C8B-CDC6380EA1D3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007EA8A-0407-5AEF-1E76-B9581DC01BF1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911FF10-FC8C-124B-7FAA-E0AD8E1B18F7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9C46A7B-B2B0-D11F-7C99-C144F839548E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C9D66FB-0AA9-176F-7009-ED7761F22480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5389C032-BB0E-B026-1A93-6A3EB0ACE75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932DEB54-1500-25E7-01D3-844614697BA7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CADFD87-AAF5-5ABB-F289-4EF7468B7F23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0F3D5EC-6AE2-8D1E-6E2D-9EBBE4F573FF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37D8DF1-8D99-2FC2-8100-873D9CB4F22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5731E3C-F1AA-10F9-358D-0896EB0030A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BE6E88-66FD-9BB1-8DA7-16F354744E3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2E39F60F-C49E-1ECB-B01B-2DEA5FC0BDC7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D8813EF-0EA9-849B-E617-1D11E0EA7B7F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E4FCCA2-0B2D-0B37-3119-4E533692BEF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F6372BF0-F5CE-DC37-AE87-891137B44BFD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oup 212"/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C5A27F-7A6D-2AB6-850A-401D543386A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4FE56-6A70-9285-1BF1-4A5A422009BC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FC770-0103-9031-698B-B619C5F4A037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C0580F-D605-2D98-E6E9-E8DB25629CDA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001B660A-86B3-18B8-CDA0-A1B354A196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D101375-5BCE-9235-E548-5EACE93CDCEE}"/>
              </a:ext>
            </a:extLst>
          </p:cNvPr>
          <p:cNvGrpSpPr/>
          <p:nvPr/>
        </p:nvGrpSpPr>
        <p:grpSpPr>
          <a:xfrm>
            <a:off x="1063840" y="1962048"/>
            <a:ext cx="2485093" cy="2487291"/>
            <a:chOff x="1063840" y="1962048"/>
            <a:chExt cx="2485093" cy="248729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5FE2C6-AF22-B83F-DB7A-7F20B17F70F3}"/>
                </a:ext>
              </a:extLst>
            </p:cNvPr>
            <p:cNvCxnSpPr/>
            <p:nvPr/>
          </p:nvCxnSpPr>
          <p:spPr>
            <a:xfrm flipV="1">
              <a:off x="1071713" y="1962048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958F77-B0ED-55F4-DB6C-E85098F36341}"/>
                </a:ext>
              </a:extLst>
            </p:cNvPr>
            <p:cNvCxnSpPr/>
            <p:nvPr/>
          </p:nvCxnSpPr>
          <p:spPr>
            <a:xfrm flipV="1">
              <a:off x="1067777" y="2362591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868D6-50C4-0B01-9B34-667DE5BED3E0}"/>
                </a:ext>
              </a:extLst>
            </p:cNvPr>
            <p:cNvCxnSpPr/>
            <p:nvPr/>
          </p:nvCxnSpPr>
          <p:spPr>
            <a:xfrm flipV="1">
              <a:off x="1071713" y="2787740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233E2F-AA50-D64D-4C51-716BE60CC31F}"/>
                </a:ext>
              </a:extLst>
            </p:cNvPr>
            <p:cNvCxnSpPr/>
            <p:nvPr/>
          </p:nvCxnSpPr>
          <p:spPr>
            <a:xfrm flipV="1">
              <a:off x="1067777" y="3199045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FA58AA-344E-237F-6477-CDDFE8E3551E}"/>
                </a:ext>
              </a:extLst>
            </p:cNvPr>
            <p:cNvCxnSpPr/>
            <p:nvPr/>
          </p:nvCxnSpPr>
          <p:spPr>
            <a:xfrm flipV="1">
              <a:off x="1067777" y="3618266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0D8A19-C9A5-CF68-8547-D96299BE33CF}"/>
                </a:ext>
              </a:extLst>
            </p:cNvPr>
            <p:cNvCxnSpPr/>
            <p:nvPr/>
          </p:nvCxnSpPr>
          <p:spPr>
            <a:xfrm flipV="1">
              <a:off x="1063840" y="4024190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737F91-E638-404A-2CD8-1D8D557A3D14}"/>
                </a:ext>
              </a:extLst>
            </p:cNvPr>
            <p:cNvCxnSpPr/>
            <p:nvPr/>
          </p:nvCxnSpPr>
          <p:spPr>
            <a:xfrm flipV="1">
              <a:off x="1067777" y="4449339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0319D3-8ECA-7F16-D0A0-7701CD4240D9}"/>
                </a:ext>
              </a:extLst>
            </p:cNvPr>
            <p:cNvCxnSpPr/>
            <p:nvPr/>
          </p:nvCxnSpPr>
          <p:spPr>
            <a:xfrm rot="5400000" flipV="1">
              <a:off x="2311788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896DBE-A254-C88F-110F-097D9EA94D04}"/>
                </a:ext>
              </a:extLst>
            </p:cNvPr>
            <p:cNvCxnSpPr/>
            <p:nvPr/>
          </p:nvCxnSpPr>
          <p:spPr>
            <a:xfrm rot="5400000" flipV="1">
              <a:off x="1889761" y="3212195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C8A16D-D83F-8D52-0002-C258C9838F58}"/>
                </a:ext>
              </a:extLst>
            </p:cNvPr>
            <p:cNvCxnSpPr/>
            <p:nvPr/>
          </p:nvCxnSpPr>
          <p:spPr>
            <a:xfrm rot="5400000" flipV="1">
              <a:off x="1486778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1D03FF-79D9-CE2B-DF45-55D83EF7A23C}"/>
                </a:ext>
              </a:extLst>
            </p:cNvPr>
            <p:cNvCxnSpPr/>
            <p:nvPr/>
          </p:nvCxnSpPr>
          <p:spPr>
            <a:xfrm rot="5400000" flipV="1">
              <a:off x="1070753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E40979-8487-F099-A408-64AC89599400}"/>
                </a:ext>
              </a:extLst>
            </p:cNvPr>
            <p:cNvCxnSpPr/>
            <p:nvPr/>
          </p:nvCxnSpPr>
          <p:spPr>
            <a:xfrm rot="5400000" flipV="1">
              <a:off x="662389" y="3204331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E943D6-D7AF-0DB3-2A0E-F157D72C47BC}"/>
                </a:ext>
              </a:extLst>
            </p:cNvPr>
            <p:cNvCxnSpPr/>
            <p:nvPr/>
          </p:nvCxnSpPr>
          <p:spPr>
            <a:xfrm rot="5400000" flipV="1">
              <a:off x="240362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7E2297-9ADC-E9BE-341B-29F6F58BC0E3}"/>
                </a:ext>
              </a:extLst>
            </p:cNvPr>
            <p:cNvCxnSpPr/>
            <p:nvPr/>
          </p:nvCxnSpPr>
          <p:spPr>
            <a:xfrm rot="5400000" flipV="1">
              <a:off x="-157240" y="3204331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0F2D2E-A1D6-B116-6AF0-92E66DE76506}"/>
              </a:ext>
            </a:extLst>
          </p:cNvPr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C155F3-5FDB-867F-0D3A-D9125D49AA6C}"/>
                </a:ext>
              </a:extLst>
            </p:cNvPr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7A4B917-5266-51D5-6222-E3A5EF73CA04}"/>
                  </a:ext>
                </a:extLst>
              </p:cNvPr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B92A9EDA-63AE-4CED-80FD-FE30C96E0959}"/>
                    </a:ext>
                  </a:extLst>
                </p:cNvPr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4FC4B33-3D6F-CDD2-194F-94FA157B8DE5}"/>
                    </a:ext>
                  </a:extLst>
                </p:cNvPr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DA3EE33-9CA5-82D4-CF89-9E8CF280FDAB}"/>
                    </a:ext>
                  </a:extLst>
                </p:cNvPr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2E4DB2A-FD7F-667D-AF4C-797C867D4D30}"/>
                    </a:ext>
                  </a:extLst>
                </p:cNvPr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47509695-46C4-2F91-CA87-3119C8B7B0A9}"/>
                    </a:ext>
                  </a:extLst>
                </p:cNvPr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0C849D10-5D77-4FBB-638A-0275555E267F}"/>
                    </a:ext>
                  </a:extLst>
                </p:cNvPr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804B0D7A-16A9-0562-4E0F-3ECC501A9D8C}"/>
                    </a:ext>
                  </a:extLst>
                </p:cNvPr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2499DAB-A521-CF92-0E07-8B1321331E90}"/>
                  </a:ext>
                </a:extLst>
              </p:cNvPr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E2FF22AC-44D8-BD51-59B4-C26AE7C92407}"/>
                    </a:ext>
                  </a:extLst>
                </p:cNvPr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35AC81FF-6C0B-360E-890D-B521BADBC4EA}"/>
                    </a:ext>
                  </a:extLst>
                </p:cNvPr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E903D035-E1C9-D117-8241-A99D2325BC62}"/>
                    </a:ext>
                  </a:extLst>
                </p:cNvPr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1B972939-CA4A-4E6B-D041-9F384CC18A38}"/>
                    </a:ext>
                  </a:extLst>
                </p:cNvPr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D499F5EB-5741-86AF-A6C3-930C8AE39705}"/>
                    </a:ext>
                  </a:extLst>
                </p:cNvPr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3C008F7-888C-8BF5-4758-D176B52AB12A}"/>
                    </a:ext>
                  </a:extLst>
                </p:cNvPr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19EC564-CBA2-08CA-E77C-8317BB2C450E}"/>
                    </a:ext>
                  </a:extLst>
                </p:cNvPr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00433EF-149E-8785-43AD-9F38FC9719D9}"/>
                </a:ext>
              </a:extLst>
            </p:cNvPr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302CB1A-E60F-6817-23F2-850DB6B6AA40}"/>
                  </a:ext>
                </a:extLst>
              </p:cNvPr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3388D531-E7FD-60AE-D10F-D0D8ECD612C4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3B9CA8EA-3AAB-7501-254E-342424159819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F67D17C0-D52C-9D09-D5C0-F214E0BC1E0E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1F991D5-80FF-54ED-1158-4B2224D23870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B5D89B48-6D65-DD67-C71C-2D5FD89A0F10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F0568F8-80F9-7991-114A-F4B4B37F2E44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1B3AF200-667E-DF02-34AF-435B0860D6C3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FEAA3F5-67BF-AB44-812B-9A231145B994}"/>
                  </a:ext>
                </a:extLst>
              </p:cNvPr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83D4B576-4313-3261-39DB-508A12842835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31F198C4-141C-BA5D-592B-6DE0D3216077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0C61761-23D6-0E83-E32E-ABFCABB2545F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EB9C2E15-E5B0-8E6A-DF8F-37A8C59B61DF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1560546B-33E0-4F49-74BE-73CF787D6181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24772B84-DD62-4F27-5F62-56A400614497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F2E2050B-E1CF-C8DA-E234-749FAB2CE6B0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C4081AB-44C1-3F6D-1E4C-DE6EA00107AD}"/>
                  </a:ext>
                </a:extLst>
              </p:cNvPr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59B24078-E9DD-77AD-117A-2347A663462A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DB30491-0FF4-C861-4E23-AC354FC6F40C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9BDDCA-DD87-3A2D-C02D-8870FF976384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9875CF8-CFE6-DB1C-E395-8FDF4CF53239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B0B949AB-A8DA-D8AB-319E-6ADE6E34FB35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AB512387-805D-C70D-9FC2-466A1877BCB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85B8A45-0F64-1421-5A7D-A4A90AA8B887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F6A386D-8775-8AD2-9EF3-E6553D52B71B}"/>
                  </a:ext>
                </a:extLst>
              </p:cNvPr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32875350-9882-004F-F7AC-998517ADD533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74DEAFDD-A111-33A0-1C4F-A4883E6743B9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687C7DC0-18F4-00B8-5647-9E707FEC5F50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AAC1C7F9-DDE6-753A-D627-4696D9A965C0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190C89D0-D5A0-749E-D666-1579B312EB07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D06E1F2-A507-E879-956C-5868E5FF64EF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90731CE-542B-2858-A699-92105283F287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286068F-1B65-28DE-03D5-DEB2FBAEDA69}"/>
                  </a:ext>
                </a:extLst>
              </p:cNvPr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AF0D8E2-2322-AFE3-95B1-944875119576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82F1A0FD-3AC1-2378-A151-48DFB352DD70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586C1F7-BA4C-6D89-44E0-B00E3B856DA9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B8A93D64-0C43-44D9-BC88-F8ED24D39BA5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09E3BE86-4302-09CC-6E85-C1016AC63AE7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8C26BB1-CCC6-91BA-0F81-D81256A09C31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57915D63-5DD0-1A93-32F4-987E716E108F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D848ACA-223D-BB16-5413-5D39DEDC861B}"/>
                  </a:ext>
                </a:extLst>
              </p:cNvPr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E681FDF5-5B27-3F87-23A0-22603A2AD4FD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357C56B-2F9B-E362-4D5B-7DBCB0A5E13A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0F6C1C2-8C5D-41EE-8625-E3D6DA46D3B4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8161E01-F52B-6D59-6E4E-86B388A4F17E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77351BC-BE9A-87DF-9A8C-D489CD7693BF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2E15B3B-7369-45B4-50D8-A9E2C0B01D7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0FB3932E-6627-AA1A-2B75-893AC1DB2E99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82BED63-E88A-B020-7593-A4598E6B406F}"/>
                  </a:ext>
                </a:extLst>
              </p:cNvPr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481BBBB-C33A-6728-755E-F68872D437D9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2FCEA1-1AD9-57FA-1802-DE705958FCA2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1665809-9616-8126-3F8B-D321834FF9C8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AB34CEC-72E5-BC76-4E43-2276A097330F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310A80FE-3440-A177-22AA-055C19725D9F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D66FF3-BB43-40F8-8F09-D53364E068A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6581A376-9C8D-89E2-0F9E-9C30E554D80A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86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98217"/>
              </p:ext>
            </p:extLst>
          </p:nvPr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0" y="3266171"/>
            <a:ext cx="772289" cy="938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32409" y="3010504"/>
            <a:ext cx="3857940" cy="1882677"/>
            <a:chOff x="751249" y="3037146"/>
            <a:chExt cx="3857940" cy="188267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51249" y="3386902"/>
              <a:ext cx="0" cy="735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0255" y="4107660"/>
            <a:ext cx="5255515" cy="776641"/>
            <a:chOff x="1923910" y="4843201"/>
            <a:chExt cx="5255515" cy="77664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923910" y="4843201"/>
              <a:ext cx="607676" cy="607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8485" y="3019386"/>
            <a:ext cx="5255047" cy="340876"/>
            <a:chOff x="1945795" y="4172962"/>
            <a:chExt cx="5255047" cy="34087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945795" y="4501684"/>
              <a:ext cx="571216" cy="121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15777" y="3019385"/>
            <a:ext cx="4668874" cy="1882675"/>
            <a:chOff x="2363377" y="2866985"/>
            <a:chExt cx="4668874" cy="18826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363377" y="3201784"/>
              <a:ext cx="6077" cy="7595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6BF6E-47DD-0172-805F-BF57FF444823}"/>
              </a:ext>
            </a:extLst>
          </p:cNvPr>
          <p:cNvSpPr txBox="1"/>
          <p:nvPr/>
        </p:nvSpPr>
        <p:spPr>
          <a:xfrm>
            <a:off x="735841" y="4021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E2D6C-CE80-DEF7-0BC8-3B49802325A1}"/>
              </a:ext>
            </a:extLst>
          </p:cNvPr>
          <p:cNvSpPr/>
          <p:nvPr/>
        </p:nvSpPr>
        <p:spPr>
          <a:xfrm>
            <a:off x="6583680" y="2686590"/>
            <a:ext cx="274320" cy="2394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D5126-FA86-9945-A17D-DEE84805D4A3}"/>
              </a:ext>
            </a:extLst>
          </p:cNvPr>
          <p:cNvCxnSpPr>
            <a:stCxn id="20" idx="4"/>
          </p:cNvCxnSpPr>
          <p:nvPr/>
        </p:nvCxnSpPr>
        <p:spPr>
          <a:xfrm>
            <a:off x="6720840" y="2926080"/>
            <a:ext cx="571386" cy="2028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6BF6E-47DD-0172-805F-BF57FF444823}"/>
              </a:ext>
            </a:extLst>
          </p:cNvPr>
          <p:cNvSpPr txBox="1"/>
          <p:nvPr/>
        </p:nvSpPr>
        <p:spPr>
          <a:xfrm>
            <a:off x="735841" y="4021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E2D6C-CE80-DEF7-0BC8-3B49802325A1}"/>
              </a:ext>
            </a:extLst>
          </p:cNvPr>
          <p:cNvSpPr/>
          <p:nvPr/>
        </p:nvSpPr>
        <p:spPr>
          <a:xfrm>
            <a:off x="6583680" y="2686590"/>
            <a:ext cx="274320" cy="2394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D5126-FA86-9945-A17D-DEE84805D4A3}"/>
              </a:ext>
            </a:extLst>
          </p:cNvPr>
          <p:cNvCxnSpPr>
            <a:stCxn id="20" idx="4"/>
          </p:cNvCxnSpPr>
          <p:nvPr/>
        </p:nvCxnSpPr>
        <p:spPr>
          <a:xfrm>
            <a:off x="6720840" y="2926080"/>
            <a:ext cx="571386" cy="2028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E30A753-E14A-0BB4-4149-F4459727690D}"/>
              </a:ext>
            </a:extLst>
          </p:cNvPr>
          <p:cNvSpPr/>
          <p:nvPr/>
        </p:nvSpPr>
        <p:spPr>
          <a:xfrm>
            <a:off x="2938256" y="3320282"/>
            <a:ext cx="81280" cy="11245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A1A51-2457-21AF-6A77-B30C71DBB8C8}"/>
              </a:ext>
            </a:extLst>
          </p:cNvPr>
          <p:cNvCxnSpPr>
            <a:cxnSpLocks/>
          </p:cNvCxnSpPr>
          <p:nvPr/>
        </p:nvCxnSpPr>
        <p:spPr>
          <a:xfrm flipH="1" flipV="1">
            <a:off x="3019536" y="3506506"/>
            <a:ext cx="707036" cy="14478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creen Shot 2014-09-02 at 5.54.51 PM.png">
            <a:extLst>
              <a:ext uri="{FF2B5EF4-FFF2-40B4-BE49-F238E27FC236}">
                <a16:creationId xmlns:a16="http://schemas.microsoft.com/office/drawing/2014/main" id="{D0A8ABF1-6C2F-A7E1-128A-938D1FCD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3332D-9C84-2F30-37FF-68970CC5C0DB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1AD9C-D3FC-2BD4-C3F3-0A9126C54C0B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63D3-ACAC-655C-F34A-6B2E6AA62701}"/>
              </a:ext>
            </a:extLst>
          </p:cNvPr>
          <p:cNvSpPr txBox="1"/>
          <p:nvPr/>
        </p:nvSpPr>
        <p:spPr>
          <a:xfrm>
            <a:off x="5168682" y="2243769"/>
            <a:ext cx="355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092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5168682" y="2243769"/>
            <a:ext cx="355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8F602-01BE-B530-4F2C-819675D5B48B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BAB01-1C7D-8E02-86F6-ABC11BA7AFDC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1C3F5-4F86-7AF1-E82F-3CB078ACF4E8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6D79F-8689-3850-5B61-593DADBA2F06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23F80-852C-8CA8-0635-08902272014E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2A0A1-3C20-9D1A-1603-68DDEF0BCBF3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0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5168682" y="2243769"/>
            <a:ext cx="34788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4852" y="2653893"/>
            <a:ext cx="18267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B</a:t>
            </a: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83C4F-D1E0-C890-1023-A271D54063E4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B9868-6AEE-4036-B880-BF77428E1FE8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4C9B4-CBDE-709A-6512-8C3ECE01403B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D14D-2660-949A-3602-DD9B9E5334BE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D879A-EB05-220E-C6B4-B45149B476E5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D270E-CA78-7CD8-ABAD-977930165596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D1CE0-67BB-4052-7C0E-7329509126F2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DA7D9-320C-69BA-02EB-3DF0C975E15D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9C022-E219-0053-8709-FEAC19F111B6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6481-3912-BE2A-F92B-002676BE32D1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2969A-B45A-C7D1-2372-973B6CE3CD6D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A1F55-ADAF-0629-E740-10B8E5B81C5E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1E546-1196-DE3C-EE1E-500064C1F8BF}"/>
              </a:ext>
            </a:extLst>
          </p:cNvPr>
          <p:cNvSpPr txBox="1"/>
          <p:nvPr/>
        </p:nvSpPr>
        <p:spPr>
          <a:xfrm>
            <a:off x="5168682" y="2243769"/>
            <a:ext cx="34788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A+B+C+D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BF044-1911-C698-9F63-AF2491D797E1}"/>
              </a:ext>
            </a:extLst>
          </p:cNvPr>
          <p:cNvSpPr txBox="1"/>
          <p:nvPr/>
        </p:nvSpPr>
        <p:spPr>
          <a:xfrm>
            <a:off x="1954852" y="2653893"/>
            <a:ext cx="18267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B</a:t>
            </a: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00068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2" name="Imagen 21" descr="Screen Shot 2012-08-14 at 11.22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742"/>
            <a:ext cx="9144000" cy="4391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424" y="1883964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98075"/>
            <a:ext cx="773289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425" y="2489301"/>
            <a:ext cx="954876" cy="3084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878" y="3151139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37" y="3756476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37" y="4968552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 descr="Screen Shot 2014-11-09 at 2.1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2" y="2998268"/>
            <a:ext cx="3306305" cy="1909544"/>
          </a:xfrm>
          <a:prstGeom prst="rect">
            <a:avLst/>
          </a:prstGeom>
        </p:spPr>
      </p:pic>
      <p:pic>
        <p:nvPicPr>
          <p:cNvPr id="8" name="Picture 7" descr="Screen Shot 2014-11-09 at 2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6" y="2998268"/>
            <a:ext cx="3293106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2650" y="3976910"/>
            <a:ext cx="7442196" cy="511229"/>
            <a:chOff x="672650" y="3976910"/>
            <a:chExt cx="7442196" cy="51122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72650" y="3976910"/>
              <a:ext cx="3298674" cy="511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1846" y="4378087"/>
              <a:ext cx="3283000" cy="454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8462" y="3535620"/>
            <a:ext cx="7467146" cy="417420"/>
            <a:chOff x="662117" y="4271161"/>
            <a:chExt cx="7467146" cy="417420"/>
          </a:xfrm>
        </p:grpSpPr>
        <p:cxnSp>
          <p:nvCxnSpPr>
            <p:cNvPr id="20" name="Straight Connector 19"/>
            <p:cNvCxnSpPr>
              <a:stCxn id="6" idx="1"/>
            </p:cNvCxnSpPr>
            <p:nvPr/>
          </p:nvCxnSpPr>
          <p:spPr>
            <a:xfrm flipV="1">
              <a:off x="662117" y="4271161"/>
              <a:ext cx="3296718" cy="4174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31846" y="4378087"/>
              <a:ext cx="3297417" cy="168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4807" y="3035144"/>
            <a:ext cx="7465420" cy="499861"/>
            <a:chOff x="662117" y="4188720"/>
            <a:chExt cx="7465420" cy="49986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117" y="4323257"/>
              <a:ext cx="3305754" cy="3653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0388" y="4188720"/>
              <a:ext cx="3277149" cy="161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2710" y="3347965"/>
            <a:ext cx="7451078" cy="1465290"/>
            <a:chOff x="540310" y="3195565"/>
            <a:chExt cx="7451078" cy="14652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40310" y="3612951"/>
              <a:ext cx="3277054" cy="43514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6573" y="3195565"/>
              <a:ext cx="3294815" cy="14652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6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9313" y="3169456"/>
            <a:ext cx="3382962" cy="22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3100391"/>
            <a:ext cx="4132263" cy="2319338"/>
            <a:chOff x="2688" y="1863"/>
            <a:chExt cx="2603" cy="1461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145" y="1863"/>
              <a:ext cx="2146" cy="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61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27115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Background pattern&#10;&#10;Description automatically generated">
            <a:extLst>
              <a:ext uri="{FF2B5EF4-FFF2-40B4-BE49-F238E27FC236}">
                <a16:creationId xmlns:a16="http://schemas.microsoft.com/office/drawing/2014/main" id="{639DDC96-9028-CB56-F87B-86BB494D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57350"/>
            <a:ext cx="3505200" cy="3543300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4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9 at 11.3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727" y="883163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Problem: Given       ( </a:t>
            </a:r>
            <a:r>
              <a:rPr lang="en-US" i="1" dirty="0">
                <a:latin typeface="Times"/>
                <a:cs typeface="Times"/>
              </a:rPr>
              <a:t>x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),    find    ( </a:t>
            </a:r>
            <a:r>
              <a:rPr lang="en-US" i="1" dirty="0">
                <a:latin typeface="Times"/>
                <a:cs typeface="Times"/>
              </a:rPr>
              <a:t>x'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y' 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r>
              <a:rPr lang="en-US" dirty="0">
                <a:latin typeface="Times"/>
                <a:cs typeface="Times"/>
              </a:rPr>
              <a:t>(planes          and          are parallel and perpendicular to Z). </a:t>
            </a:r>
          </a:p>
        </p:txBody>
      </p:sp>
      <p:sp>
        <p:nvSpPr>
          <p:cNvPr id="7" name="Oval 6"/>
          <p:cNvSpPr/>
          <p:nvPr/>
        </p:nvSpPr>
        <p:spPr>
          <a:xfrm>
            <a:off x="6728166" y="3454391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556" y="3499556"/>
            <a:ext cx="4640512" cy="606777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88561" y="3781765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1426" y="1045340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2621" y="1043226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11-09 at 11.38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" y="5659390"/>
            <a:ext cx="1422400" cy="952500"/>
          </a:xfrm>
          <a:prstGeom prst="rect">
            <a:avLst/>
          </a:prstGeom>
        </p:spPr>
      </p:pic>
      <p:pic>
        <p:nvPicPr>
          <p:cNvPr id="15" name="Picture 14" descr="Screen Shot 2014-11-09 at 11.3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17" y="5653430"/>
            <a:ext cx="1168400" cy="9017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9202" y="1261037"/>
            <a:ext cx="372998" cy="186492"/>
          </a:xfrm>
          <a:prstGeom prst="rect">
            <a:avLst/>
          </a:prstGeom>
          <a:solidFill>
            <a:srgbClr val="19C58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3121" y="1253588"/>
            <a:ext cx="372998" cy="186492"/>
          </a:xfrm>
          <a:prstGeom prst="rect">
            <a:avLst/>
          </a:prstGeom>
          <a:solidFill>
            <a:srgbClr val="FD862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34362" y="5184839"/>
            <a:ext cx="4492351" cy="1448298"/>
            <a:chOff x="4234362" y="5184839"/>
            <a:chExt cx="4492351" cy="1448298"/>
          </a:xfrm>
        </p:grpSpPr>
        <p:sp>
          <p:nvSpPr>
            <p:cNvPr id="18" name="Right Triangle 17"/>
            <p:cNvSpPr/>
            <p:nvPr/>
          </p:nvSpPr>
          <p:spPr>
            <a:xfrm flipH="1">
              <a:off x="4234362" y="5184839"/>
              <a:ext cx="4156264" cy="879174"/>
            </a:xfrm>
            <a:prstGeom prst="rt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4362" y="6197228"/>
              <a:ext cx="2078132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34362" y="6472539"/>
              <a:ext cx="4156264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96156" y="5664389"/>
              <a:ext cx="0" cy="401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2"/>
              <a:endCxn id="18" idx="0"/>
            </p:cNvCxnSpPr>
            <p:nvPr/>
          </p:nvCxnSpPr>
          <p:spPr>
            <a:xfrm flipV="1">
              <a:off x="8390626" y="5184839"/>
              <a:ext cx="0" cy="8791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494" y="5820996"/>
              <a:ext cx="137762" cy="123261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694" y="5485049"/>
              <a:ext cx="203019" cy="21752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807" y="6106508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08" y="6363197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668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9 at 11.3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9" y="4988935"/>
            <a:ext cx="1371600" cy="508000"/>
          </a:xfrm>
          <a:prstGeom prst="rect">
            <a:avLst/>
          </a:prstGeom>
        </p:spPr>
      </p:pic>
      <p:pic>
        <p:nvPicPr>
          <p:cNvPr id="4" name="Picture 3" descr="Screen Shot 2014-11-09 at 11.3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7" y="4570085"/>
            <a:ext cx="3479800" cy="1308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9" y="2138003"/>
            <a:ext cx="6172200" cy="16510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pic>
        <p:nvPicPr>
          <p:cNvPr id="7" name="Picture 6" descr="Screen Shot 2014-11-09 at 11.3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8" y="917389"/>
            <a:ext cx="1422400" cy="952500"/>
          </a:xfrm>
          <a:prstGeom prst="rect">
            <a:avLst/>
          </a:prstGeom>
        </p:spPr>
      </p:pic>
      <p:pic>
        <p:nvPicPr>
          <p:cNvPr id="8" name="Picture 7" descr="Screen Shot 2014-11-09 at 11.38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0" y="911429"/>
            <a:ext cx="116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4" y="2998268"/>
            <a:ext cx="1430240" cy="1909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11704" y="3010504"/>
            <a:ext cx="3978645" cy="1882677"/>
            <a:chOff x="630544" y="3037146"/>
            <a:chExt cx="3978645" cy="1882677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630544" y="3392368"/>
              <a:ext cx="53286" cy="1101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56109" y="4475794"/>
            <a:ext cx="5319661" cy="408507"/>
            <a:chOff x="1859764" y="5211335"/>
            <a:chExt cx="5319661" cy="4085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59764" y="5211335"/>
              <a:ext cx="896971" cy="14208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062" y="3019386"/>
            <a:ext cx="5408470" cy="355221"/>
            <a:chOff x="1792372" y="4172962"/>
            <a:chExt cx="5408470" cy="3552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792372" y="4208483"/>
              <a:ext cx="861447" cy="3197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37628" y="3019385"/>
            <a:ext cx="4547023" cy="1882675"/>
            <a:chOff x="2485228" y="2866985"/>
            <a:chExt cx="4547023" cy="188267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85228" y="2911388"/>
              <a:ext cx="106571" cy="15629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09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60"/>
            <a:ext cx="9144000" cy="4097777"/>
          </a:xfrm>
          <a:prstGeom prst="rect">
            <a:avLst/>
          </a:prstGeom>
        </p:spPr>
      </p:pic>
      <p:graphicFrame>
        <p:nvGraphicFramePr>
          <p:cNvPr id="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4181"/>
              </p:ext>
            </p:extLst>
          </p:nvPr>
        </p:nvGraphicFramePr>
        <p:xfrm>
          <a:off x="2594021" y="4964531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673100" progId="Equation.3">
                  <p:embed/>
                </p:oleObj>
              </mc:Choice>
              <mc:Fallback>
                <p:oleObj name="Equation" r:id="rId3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21" y="4964531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Planes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and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are not parallel ]</a:t>
            </a:r>
          </a:p>
        </p:txBody>
      </p:sp>
    </p:spTree>
    <p:extLst>
      <p:ext uri="{BB962C8B-B14F-4D97-AF65-F5344CB8AC3E}">
        <p14:creationId xmlns:p14="http://schemas.microsoft.com/office/powerpoint/2010/main" val="18080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29" y="3052308"/>
            <a:ext cx="2384715" cy="31817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" y="3067753"/>
            <a:ext cx="2335392" cy="31180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rot="5400000">
            <a:off x="356355" y="37338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4505026" y="37507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50622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9289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7357" y="40301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59732" y="25739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34707" y="39856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57082" y="25294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5921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673100" progId="Equation.3">
                  <p:embed/>
                </p:oleObj>
              </mc:Choice>
              <mc:Fallback>
                <p:oleObj name="Equation" r:id="rId5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ipse 16"/>
          <p:cNvSpPr/>
          <p:nvPr/>
        </p:nvSpPr>
        <p:spPr>
          <a:xfrm>
            <a:off x="2291799" y="375993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6878334" y="36268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2171153" y="3874233"/>
            <a:ext cx="50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s-ES_tradnl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4705" y="363108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0229" y="5468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27" name="Forma libre 26"/>
          <p:cNvSpPr/>
          <p:nvPr/>
        </p:nvSpPr>
        <p:spPr>
          <a:xfrm>
            <a:off x="2921295" y="6260604"/>
            <a:ext cx="3911600" cy="372794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673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91474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673100" progId="Equation.3">
                  <p:embed/>
                </p:oleObj>
              </mc:Choice>
              <mc:Fallback>
                <p:oleObj name="Equation" r:id="rId3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27"/>
          <p:cNvGrpSpPr/>
          <p:nvPr/>
        </p:nvGrpSpPr>
        <p:grpSpPr>
          <a:xfrm>
            <a:off x="1955800" y="2857500"/>
            <a:ext cx="4686300" cy="3629190"/>
            <a:chOff x="3505200" y="2730500"/>
            <a:chExt cx="4686300" cy="3629190"/>
          </a:xfrm>
        </p:grpSpPr>
        <p:pic>
          <p:nvPicPr>
            <p:cNvPr id="9" name="Imagen 21" descr="Screen Shot 2012-08-14 at 10.53.18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5200" y="3727450"/>
              <a:ext cx="4686300" cy="2632240"/>
            </a:xfrm>
            <a:prstGeom prst="rect">
              <a:avLst/>
            </a:prstGeom>
          </p:spPr>
        </p:pic>
        <p:cxnSp>
          <p:nvCxnSpPr>
            <p:cNvPr id="10" name="Conector recto de flecha 23"/>
            <p:cNvCxnSpPr>
              <a:endCxn id="9" idx="0"/>
            </p:cNvCxnSpPr>
            <p:nvPr/>
          </p:nvCxnSpPr>
          <p:spPr>
            <a:xfrm rot="16200000" flipH="1">
              <a:off x="5340350" y="32194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0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creen Shot 2012-08-14 at 10.53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66750"/>
            <a:ext cx="4686300" cy="263224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806450" y="3175000"/>
            <a:ext cx="7099300" cy="3683000"/>
            <a:chOff x="806450" y="3175000"/>
            <a:chExt cx="7099300" cy="3683000"/>
          </a:xfrm>
        </p:grpSpPr>
        <p:pic>
          <p:nvPicPr>
            <p:cNvPr id="8" name="Imagen 7" descr="Screen Shot 2012-08-14 at 10.59.1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50" y="3556000"/>
              <a:ext cx="7099300" cy="3302000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rot="16200000" flipH="1">
              <a:off x="3867150" y="38417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508500" y="3175000"/>
              <a:ext cx="164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err="1">
                  <a:latin typeface="Times New Roman"/>
                  <a:cs typeface="Times New Roman"/>
                </a:rPr>
                <a:t>with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h</a:t>
              </a:r>
              <a:r>
                <a:rPr lang="es-ES_tradnl" sz="2400" baseline="-25000" dirty="0">
                  <a:latin typeface="Times New Roman"/>
                  <a:cs typeface="Times New Roman"/>
                </a:rPr>
                <a:t>33</a:t>
              </a:r>
              <a:r>
                <a:rPr lang="es-ES_tradnl" sz="2400" dirty="0">
                  <a:latin typeface="Times New Roman"/>
                  <a:cs typeface="Times New Roman"/>
                </a:rPr>
                <a:t> = 1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143000" y="5397500"/>
            <a:ext cx="7580940" cy="1185565"/>
            <a:chOff x="1143000" y="5397500"/>
            <a:chExt cx="7580940" cy="1185565"/>
          </a:xfrm>
        </p:grpSpPr>
        <p:sp>
          <p:nvSpPr>
            <p:cNvPr id="10" name="CuadroTexto 9"/>
            <p:cNvSpPr txBox="1"/>
            <p:nvPr/>
          </p:nvSpPr>
          <p:spPr>
            <a:xfrm>
              <a:off x="2946400" y="59563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11" name="Cerrar llave 10"/>
            <p:cNvSpPr/>
            <p:nvPr/>
          </p:nvSpPr>
          <p:spPr>
            <a:xfrm rot="5400000">
              <a:off x="2984500" y="3784600"/>
              <a:ext cx="292100" cy="3975100"/>
            </a:xfrm>
            <a:prstGeom prst="rightBrace">
              <a:avLst/>
            </a:prstGeom>
            <a:ln>
              <a:solidFill>
                <a:srgbClr val="BBE0E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64300" y="60579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h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569200" y="53975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Conector recto 14"/>
            <p:cNvCxnSpPr>
              <a:endCxn id="13" idx="1"/>
            </p:cNvCxnSpPr>
            <p:nvPr/>
          </p:nvCxnSpPr>
          <p:spPr>
            <a:xfrm>
              <a:off x="7289800" y="55372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261100" y="62103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645400" y="6121400"/>
              <a:ext cx="107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Ah </a:t>
              </a:r>
              <a:r>
                <a:rPr lang="es-ES_tradnl" sz="2400" dirty="0">
                  <a:latin typeface="Times New Roman"/>
                  <a:cs typeface="Times New Roman"/>
                </a:rPr>
                <a:t>=</a:t>
              </a:r>
              <a:r>
                <a:rPr lang="es-ES_tradnl" sz="2400" b="1" dirty="0">
                  <a:latin typeface="Times New Roman"/>
                  <a:cs typeface="Times New Roman"/>
                </a:rPr>
                <a:t> </a:t>
              </a:r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516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586</Words>
  <Application>Microsoft Macintosh PowerPoint</Application>
  <PresentationFormat>On-screen Show (4:3)</PresentationFormat>
  <Paragraphs>212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</vt:lpstr>
      <vt:lpstr>Times New Roman</vt:lpstr>
      <vt:lpstr>Trebuchet MS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166</cp:revision>
  <dcterms:created xsi:type="dcterms:W3CDTF">2013-11-07T20:27:34Z</dcterms:created>
  <dcterms:modified xsi:type="dcterms:W3CDTF">2022-08-23T19:18:43Z</dcterms:modified>
</cp:coreProperties>
</file>