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6"/>
    <p:restoredTop sz="77394"/>
  </p:normalViewPr>
  <p:slideViewPr>
    <p:cSldViewPr snapToGrid="0" snapToObjects="1">
      <p:cViewPr varScale="1">
        <p:scale>
          <a:sx n="84" d="100"/>
          <a:sy n="84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944-0E2E-484A-A5D4-93BE920515EF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1E0F8-10E4-AD4C-AC89-0C87DEED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3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94169 15 Jul 22:43 00020.jpg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80863 15 Jul 22:42 00040.jpg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67402 15 Jul 22:42 00100.jpg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62770 15 Jul 22:42 00500.jpg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59893 15 Jul 22:42 01000.jpg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61521 15 Jul 22:41 02000.jpg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60250 15 Jul 22:41 03000.jpg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59664 15 Jul 22:41 04000.jpg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59934 15 Jul 22:40 05000.jpg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58940 15 Jul 22:40 06000.jpg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58243 15 Jul 22:40 07000.jpg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59878 15 Jul 22:40 08000.jpg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58025 15 Jul 22:40 09000.jpg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57869 15 Jul 22:42 10000.jpg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57937 15 Jul 22:42 11000.jpg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58064 15 Jul 22:41 12000.jpg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rw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-r--r--@ 1 </a:t>
            </a: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domingomery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staff  58081 15 Jul 22:41 13000.jpg</a:t>
            </a:r>
          </a:p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1E0F8-10E4-AD4C-AC89-0C87DEED3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5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9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26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193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88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7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78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58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DEC9-3E22-C142-9599-CB29F2C7754A}" type="datetimeFigureOut">
              <a:rPr lang="es-ES_tradnl" smtClean="0"/>
              <a:t>28/10/21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9476-1319-CD48-9C7D-1B1F4FE05A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51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81666" y="30718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GAN</a:t>
            </a:r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3D134-6207-4049-A307-D90C1E578D80}"/>
              </a:ext>
            </a:extLst>
          </p:cNvPr>
          <p:cNvSpPr/>
          <p:nvPr/>
        </p:nvSpPr>
        <p:spPr>
          <a:xfrm>
            <a:off x="5224663" y="114499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7C3A5-B781-C44F-8520-0AE4D776DAE6}"/>
              </a:ext>
            </a:extLst>
          </p:cNvPr>
          <p:cNvSpPr/>
          <p:nvPr/>
        </p:nvSpPr>
        <p:spPr>
          <a:xfrm>
            <a:off x="5377063" y="129739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2AD4E-8808-D34B-939C-D7FC61C4B00C}"/>
              </a:ext>
            </a:extLst>
          </p:cNvPr>
          <p:cNvSpPr/>
          <p:nvPr/>
        </p:nvSpPr>
        <p:spPr>
          <a:xfrm>
            <a:off x="5142616" y="144979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9A1E79-F629-4744-8676-68CAD687AB28}"/>
              </a:ext>
            </a:extLst>
          </p:cNvPr>
          <p:cNvSpPr/>
          <p:nvPr/>
        </p:nvSpPr>
        <p:spPr>
          <a:xfrm>
            <a:off x="5332390" y="158117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EAE647-33AB-3F4C-9F67-1FF2F5F58AC1}"/>
              </a:ext>
            </a:extLst>
          </p:cNvPr>
          <p:cNvSpPr/>
          <p:nvPr/>
        </p:nvSpPr>
        <p:spPr>
          <a:xfrm>
            <a:off x="5377063" y="129739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FA14B6-B8DD-9644-843C-D1D924FE3A18}"/>
              </a:ext>
            </a:extLst>
          </p:cNvPr>
          <p:cNvSpPr/>
          <p:nvPr/>
        </p:nvSpPr>
        <p:spPr>
          <a:xfrm>
            <a:off x="5142616" y="144979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9FB3B-0EAF-6640-A590-0BCEF3DFC030}"/>
              </a:ext>
            </a:extLst>
          </p:cNvPr>
          <p:cNvSpPr/>
          <p:nvPr/>
        </p:nvSpPr>
        <p:spPr>
          <a:xfrm>
            <a:off x="5332390" y="158117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8759EEC0-7DFE-B549-90E0-07748B203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120" y="176956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30711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F1C135-BA7C-BB43-88F3-390FC1A80413}"/>
              </a:ext>
            </a:extLst>
          </p:cNvPr>
          <p:cNvGrpSpPr/>
          <p:nvPr/>
        </p:nvGrpSpPr>
        <p:grpSpPr>
          <a:xfrm>
            <a:off x="2819674" y="3866154"/>
            <a:ext cx="2642696" cy="2888288"/>
            <a:chOff x="2511309" y="3784346"/>
            <a:chExt cx="2642696" cy="288828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8AC615-BFB8-1B4D-A4DF-E53D8B712E3C}"/>
                </a:ext>
              </a:extLst>
            </p:cNvPr>
            <p:cNvSpPr txBox="1"/>
            <p:nvPr/>
          </p:nvSpPr>
          <p:spPr>
            <a:xfrm>
              <a:off x="2511309" y="37843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74272E-81AF-CD4A-B6EE-06A207CE2E1D}"/>
                </a:ext>
              </a:extLst>
            </p:cNvPr>
            <p:cNvSpPr txBox="1"/>
            <p:nvPr/>
          </p:nvSpPr>
          <p:spPr>
            <a:xfrm>
              <a:off x="4384242" y="6303302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13000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D63A76-87BD-604C-8EE5-E069E8E5BF30}"/>
                </a:ext>
              </a:extLst>
            </p:cNvPr>
            <p:cNvSpPr txBox="1"/>
            <p:nvPr/>
          </p:nvSpPr>
          <p:spPr>
            <a:xfrm>
              <a:off x="3363162" y="506886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5000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2044AD-EABC-6A46-9652-1ACEEF5668AB}"/>
                </a:ext>
              </a:extLst>
            </p:cNvPr>
            <p:cNvSpPr txBox="1"/>
            <p:nvPr/>
          </p:nvSpPr>
          <p:spPr>
            <a:xfrm>
              <a:off x="2768881" y="430824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100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D5F42ADD-7B52-2F4B-A9FE-5D5BB11D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76" y="69851"/>
            <a:ext cx="4157989" cy="41579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8CF526D-4442-3147-A131-E971111F4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376" y="219851"/>
            <a:ext cx="4157989" cy="415798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379E44-121A-2145-B877-FB388B6B2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376" y="369851"/>
            <a:ext cx="4157989" cy="415798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02BC7E-6EE0-C841-8774-E9E0E981F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376" y="519851"/>
            <a:ext cx="4157989" cy="41579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ABF0978-01B5-964B-8CD9-C426CCA808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376" y="669851"/>
            <a:ext cx="4157989" cy="41579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21FEE59-B1F6-F346-B1BA-F302EF0FB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3376" y="819851"/>
            <a:ext cx="4157989" cy="415798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8835863-6CEF-A94D-91F0-25C012192B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3376" y="969851"/>
            <a:ext cx="4157989" cy="415798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FF7D17C-F666-984F-8C48-0D18A68BF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3376" y="1119851"/>
            <a:ext cx="4157989" cy="415798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7A5715-0967-4640-80BA-208DA039CF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3376" y="1269851"/>
            <a:ext cx="4157989" cy="415798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F0CB2B8-F71E-7440-B5A9-4B5DD47B21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3376" y="1419851"/>
            <a:ext cx="4157989" cy="415798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25CC47F-7D04-4445-8AD3-D8C88997CD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3376" y="1569851"/>
            <a:ext cx="4157989" cy="41579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47501B2-20B4-A146-802E-BE84730A01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3376" y="1719851"/>
            <a:ext cx="4157989" cy="415798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E66351D-03B5-DE4A-A5E5-BD18203E47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3376" y="1869851"/>
            <a:ext cx="4157989" cy="41579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3547404-984D-B841-9187-7FEBBFD7E8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3376" y="2019851"/>
            <a:ext cx="4157989" cy="415798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EBB5B64-0CC4-2D4C-941F-AAC80CF1AD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3376" y="2169851"/>
            <a:ext cx="4157989" cy="415798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1135C55-32C9-2C46-AB6A-2BE61711FB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3376" y="2319851"/>
            <a:ext cx="4157989" cy="415798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D320088-5AA3-E940-95D1-D8FEAA05C5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33376" y="2469851"/>
            <a:ext cx="4157989" cy="41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281</Words>
  <Application>Microsoft Macintosh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Face Recognition</dc:title>
  <dc:creator>Domingo Mery</dc:creator>
  <cp:lastModifiedBy>Domingo Mery</cp:lastModifiedBy>
  <cp:revision>14</cp:revision>
  <dcterms:created xsi:type="dcterms:W3CDTF">2017-05-04T14:21:42Z</dcterms:created>
  <dcterms:modified xsi:type="dcterms:W3CDTF">2021-10-28T14:05:01Z</dcterms:modified>
</cp:coreProperties>
</file>