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0" r:id="rId3"/>
    <p:sldId id="259" r:id="rId4"/>
    <p:sldId id="261" r:id="rId5"/>
    <p:sldId id="262" r:id="rId6"/>
    <p:sldId id="263" r:id="rId7"/>
    <p:sldId id="264" r:id="rId8"/>
    <p:sldId id="26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64"/>
    <p:restoredTop sz="94648"/>
  </p:normalViewPr>
  <p:slideViewPr>
    <p:cSldViewPr snapToGrid="0" snapToObjects="1">
      <p:cViewPr varScale="1">
        <p:scale>
          <a:sx n="85" d="100"/>
          <a:sy n="85" d="100"/>
        </p:scale>
        <p:origin x="192" y="7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1F9CB-C8A6-A345-AEF9-0052BC104A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s-ES_trad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D3D171-954B-0842-9DD2-BEF03DCCFE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86F0F3-E256-FA49-9DE3-CE5C31640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C550D-4FE4-D44E-9B6F-060E5D779D30}" type="datetimeFigureOut">
              <a:rPr lang="es-ES_tradnl" smtClean="0"/>
              <a:t>8/8/23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5DE4C3-499D-4948-A4D1-233BA350E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51851D-63F5-B64D-BA07-832F2F0B9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A8DE3-7E72-6F47-BD88-519888AFA389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200646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90F50-529A-4C48-8467-552BEEF87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s-ES_trad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E5840A-7621-374F-B124-AFA30165FD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9A29D0-B38D-F449-B4F3-61FA987AA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C550D-4FE4-D44E-9B6F-060E5D779D30}" type="datetimeFigureOut">
              <a:rPr lang="es-ES_tradnl" smtClean="0"/>
              <a:t>8/8/23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D4FA59-49BA-1E4B-8E55-76D78EF80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575B88-F0C0-934D-AFDA-5D13B3BC7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A8DE3-7E72-6F47-BD88-519888AFA389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91457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594F3D-9251-7B4F-9413-5F5A14D258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s-ES_trad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7BD254-6F2C-CF4E-A4CB-3243DC5600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9C337F-5B10-6046-82CB-433C2AA2E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C550D-4FE4-D44E-9B6F-060E5D779D30}" type="datetimeFigureOut">
              <a:rPr lang="es-ES_tradnl" smtClean="0"/>
              <a:t>8/8/23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CE0425-D0DB-0E4B-B102-A4CC85AFA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F00852-C67F-5748-8C0C-84FA8E0DD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A8DE3-7E72-6F47-BD88-519888AFA389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94242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CF253-47D6-C74F-97A0-9854E18CC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18064-975D-084C-8025-E8F5A9945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75B604-79D8-0B4C-AB70-60CA50318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C550D-4FE4-D44E-9B6F-060E5D779D30}" type="datetimeFigureOut">
              <a:rPr lang="es-ES_tradnl" smtClean="0"/>
              <a:t>8/8/23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9DD6D2-6B0F-CD46-A09B-6CF4D4A67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EC7DE1-0013-CE46-98B4-DE67C9E11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A8DE3-7E72-6F47-BD88-519888AFA389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194807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4804B-D2CF-A249-BEE7-44C16FC3C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994B5E-755F-5541-BD6D-B7F45907C5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B21A07-5B4C-864F-9791-220D37024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C550D-4FE4-D44E-9B6F-060E5D779D30}" type="datetimeFigureOut">
              <a:rPr lang="es-ES_tradnl" smtClean="0"/>
              <a:t>8/8/23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D12071-EE49-4448-A4DD-16AD3178F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57786-A5BB-8447-9892-F89AE20EC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A8DE3-7E72-6F47-BD88-519888AFA389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282803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C9627-998B-3E4A-BE8D-BBF0205EA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3949A8-9802-AD40-80CF-38DBBE5854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_trad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4F1075-A210-6C44-BB4A-9AB8FFDCED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_trad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036363-5726-F144-A014-68F698029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C550D-4FE4-D44E-9B6F-060E5D779D30}" type="datetimeFigureOut">
              <a:rPr lang="es-ES_tradnl" smtClean="0"/>
              <a:t>8/8/23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134370-8E02-4340-AF04-79EE677F8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7A244E-5756-5140-9416-86C34C040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A8DE3-7E72-6F47-BD88-519888AFA389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44264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3726E-8078-8440-9BF9-92D3CDFEF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FDA2F0-A038-2A44-A9FD-927E6A8274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A49682-6CE3-6B49-8286-49A59976D0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_trad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B58BAF-FC88-A547-AD03-2A21201E53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6CD4CE-BF92-7F45-A6F4-AB7308C9FA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_trad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C8E5DC-AD03-B842-8572-648AE3FF0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C550D-4FE4-D44E-9B6F-060E5D779D30}" type="datetimeFigureOut">
              <a:rPr lang="es-ES_tradnl" smtClean="0"/>
              <a:t>8/8/23</a:t>
            </a:fld>
            <a:endParaRPr lang="es-ES_trad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9C229A-20BE-FC40-9C41-82905A691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ED5EE3-E1D6-694D-848D-2470D6E31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A8DE3-7E72-6F47-BD88-519888AFA389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05016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3DC43-708C-5144-8C61-E1777DD49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s-ES_trad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662593-01E9-BB4C-BE82-B46078939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C550D-4FE4-D44E-9B6F-060E5D779D30}" type="datetimeFigureOut">
              <a:rPr lang="es-ES_tradnl" smtClean="0"/>
              <a:t>8/8/23</a:t>
            </a:fld>
            <a:endParaRPr lang="es-ES_trad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28A1B7-BFC8-274D-BF2C-0B8ECEC01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29C8D4-87BB-704E-8136-DB8DFE9B5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A8DE3-7E72-6F47-BD88-519888AFA389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702405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F5F3FD-A431-C14B-86FE-B9C188E20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C550D-4FE4-D44E-9B6F-060E5D779D30}" type="datetimeFigureOut">
              <a:rPr lang="es-ES_tradnl" smtClean="0"/>
              <a:t>8/8/23</a:t>
            </a:fld>
            <a:endParaRPr lang="es-ES_trad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1D4255-F230-1447-9A17-5D9E3C8C8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C4B5DD-DC7C-3644-A618-45CFCA740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A8DE3-7E72-6F47-BD88-519888AFA389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59904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AB17E-C767-AF49-9AE3-0EC3ABACB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3BD9AA-9708-AB47-B3A4-97AA9190D8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_trad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5863C5-B251-C442-BABA-3ED917D8B7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836E26-6029-1F41-A643-8E05E6539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C550D-4FE4-D44E-9B6F-060E5D779D30}" type="datetimeFigureOut">
              <a:rPr lang="es-ES_tradnl" smtClean="0"/>
              <a:t>8/8/23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739EA3-568C-754C-A6F0-7798726E3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93F8B2-688E-2E4C-BC25-29B4C48A9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A8DE3-7E72-6F47-BD88-519888AFA389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55647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6777E-EC56-C64B-9E5D-C4AB3944C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s-ES_trad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4DAFAA-F9D4-4C40-81EC-54A221D670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0C4CC9-EF53-254B-9005-5DAA044C34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BA92BE-D504-FC4C-9E2D-B9AA68BF8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C550D-4FE4-D44E-9B6F-060E5D779D30}" type="datetimeFigureOut">
              <a:rPr lang="es-ES_tradnl" smtClean="0"/>
              <a:t>8/8/23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0C87A6-9B5E-9541-B817-F8124F75F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630387-AD5D-DC4B-BDB6-B5BAF67C9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A8DE3-7E72-6F47-BD88-519888AFA389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440802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8947C0-5F39-D046-B931-6CDA2D9DD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A21BC2-C960-B04B-8ECF-5E1F6E3F76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3A745A-5C6A-BA4B-A976-06EE32A5A3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0C550D-4FE4-D44E-9B6F-060E5D779D30}" type="datetimeFigureOut">
              <a:rPr lang="es-ES_tradnl" smtClean="0"/>
              <a:t>8/8/23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48600A-A0DF-C045-AE3A-DF20CA5C1E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84AB94-5AC9-CF44-875C-604FE77CAB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3A8DE3-7E72-6F47-BD88-519888AFA389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3770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domingomery.ing.uc.cl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B876E2BE-1E76-0F44-8020-A654157CDF76}"/>
              </a:ext>
            </a:extLst>
          </p:cNvPr>
          <p:cNvSpPr txBox="1"/>
          <p:nvPr/>
        </p:nvSpPr>
        <p:spPr>
          <a:xfrm>
            <a:off x="925898" y="4002322"/>
            <a:ext cx="4236288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041A1"/>
                </a:solidFill>
                <a:latin typeface="Gill Sans MT" panose="020B0502020104020203" pitchFamily="34" charset="77"/>
              </a:rPr>
              <a:t>Domingo Mery</a:t>
            </a:r>
          </a:p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77"/>
              </a:rPr>
              <a:t>X-rays and Computer Vision Lab</a:t>
            </a:r>
          </a:p>
          <a:p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77"/>
              </a:rPr>
              <a:t>Ciencia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77"/>
              </a:rPr>
              <a:t> de la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77"/>
              </a:rPr>
              <a:t>Computación</a:t>
            </a:r>
            <a:endParaRPr lang="en-US" sz="2400" dirty="0">
              <a:solidFill>
                <a:schemeClr val="bg1">
                  <a:lumMod val="50000"/>
                </a:schemeClr>
              </a:solidFill>
              <a:latin typeface="Gill Sans MT" panose="020B0502020104020203" pitchFamily="34" charset="77"/>
            </a:endParaRPr>
          </a:p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77"/>
              </a:rPr>
              <a:t>Universidad Católica – Chile</a:t>
            </a:r>
          </a:p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77"/>
                <a:hlinkClick r:id="rId2"/>
              </a:rPr>
              <a:t>http://domingomery.ing.uc.cl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77"/>
              </a:rPr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0B8274-BF81-6D48-B1EC-87E4CF24BC51}"/>
              </a:ext>
            </a:extLst>
          </p:cNvPr>
          <p:cNvSpPr txBox="1"/>
          <p:nvPr/>
        </p:nvSpPr>
        <p:spPr>
          <a:xfrm>
            <a:off x="925898" y="1364864"/>
            <a:ext cx="567014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>
                <a:solidFill>
                  <a:schemeClr val="accent2"/>
                </a:solidFill>
                <a:latin typeface="Gill Sans MT" panose="020B0502020104020203" pitchFamily="34" charset="77"/>
              </a:rPr>
              <a:t>Visión</a:t>
            </a:r>
            <a:r>
              <a:rPr lang="en-US" sz="4400" dirty="0">
                <a:solidFill>
                  <a:schemeClr val="accent2"/>
                </a:solidFill>
                <a:latin typeface="Gill Sans MT" panose="020B0502020104020203" pitchFamily="34" charset="77"/>
              </a:rPr>
              <a:t> por </a:t>
            </a:r>
            <a:r>
              <a:rPr lang="en-US" sz="4400" dirty="0" err="1">
                <a:solidFill>
                  <a:schemeClr val="accent2"/>
                </a:solidFill>
                <a:latin typeface="Gill Sans MT" panose="020B0502020104020203" pitchFamily="34" charset="77"/>
              </a:rPr>
              <a:t>Computador</a:t>
            </a:r>
            <a:endParaRPr lang="en-US" sz="4400" dirty="0">
              <a:solidFill>
                <a:schemeClr val="accent2"/>
              </a:solidFill>
              <a:latin typeface="Gill Sans MT" panose="020B0502020104020203" pitchFamily="34" charset="77"/>
            </a:endParaRPr>
          </a:p>
          <a:p>
            <a:r>
              <a:rPr lang="en-US" sz="20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Gill Sans MT" panose="020B0502020104020203" pitchFamily="34" charset="77"/>
              </a:rPr>
              <a:t>Versión</a:t>
            </a: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Gill Sans MT" panose="020B0502020104020203" pitchFamily="34" charset="77"/>
              </a:rPr>
              <a:t> 2023-2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1F84582F-25ED-D64F-A141-4702851F27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2889" y="4153426"/>
            <a:ext cx="671000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940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38E921B-9EDF-8F46-A706-63B1A017D025}"/>
              </a:ext>
            </a:extLst>
          </p:cNvPr>
          <p:cNvSpPr txBox="1"/>
          <p:nvPr/>
        </p:nvSpPr>
        <p:spPr>
          <a:xfrm>
            <a:off x="697298" y="364590"/>
            <a:ext cx="4796891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>
                <a:solidFill>
                  <a:schemeClr val="accent2"/>
                </a:solidFill>
                <a:latin typeface="Gill Sans MT" panose="020B0502020104020203" pitchFamily="34" charset="77"/>
              </a:rPr>
              <a:t>Programa</a:t>
            </a:r>
            <a:r>
              <a:rPr lang="en-US" sz="4400" dirty="0">
                <a:solidFill>
                  <a:schemeClr val="accent2"/>
                </a:solidFill>
                <a:latin typeface="Gill Sans MT" panose="020B0502020104020203" pitchFamily="34" charset="77"/>
              </a:rPr>
              <a:t> del </a:t>
            </a:r>
            <a:r>
              <a:rPr lang="en-US" sz="4400" dirty="0" err="1">
                <a:solidFill>
                  <a:schemeClr val="accent2"/>
                </a:solidFill>
                <a:latin typeface="Gill Sans MT" panose="020B0502020104020203" pitchFamily="34" charset="77"/>
              </a:rPr>
              <a:t>Curso</a:t>
            </a:r>
            <a:endParaRPr lang="en-US" sz="4400" dirty="0">
              <a:solidFill>
                <a:schemeClr val="accent2"/>
              </a:solidFill>
              <a:latin typeface="Gill Sans MT" panose="020B0502020104020203" pitchFamily="34" charset="77"/>
            </a:endParaRPr>
          </a:p>
          <a:p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  <a:latin typeface="Gill Sans MT" panose="020B0502020104020203" pitchFamily="34" charset="77"/>
            </a:endParaRPr>
          </a:p>
          <a:p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  <a:latin typeface="Gill Sans MT" panose="020B0502020104020203" pitchFamily="34" charset="77"/>
            </a:endParaRPr>
          </a:p>
          <a:p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  <a:latin typeface="Gill Sans MT" panose="020B0502020104020203" pitchFamily="34" charset="7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  <a:latin typeface="Gill Sans MT" panose="020B0502020104020203" pitchFamily="34" charset="77"/>
            </a:endParaRPr>
          </a:p>
        </p:txBody>
      </p:sp>
      <p:pic>
        <p:nvPicPr>
          <p:cNvPr id="3" name="Picture 2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DFAE493E-A604-4A29-7990-BBCBD559A1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2158999"/>
            <a:ext cx="12229973" cy="2547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481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38E921B-9EDF-8F46-A706-63B1A017D025}"/>
              </a:ext>
            </a:extLst>
          </p:cNvPr>
          <p:cNvSpPr txBox="1"/>
          <p:nvPr/>
        </p:nvSpPr>
        <p:spPr>
          <a:xfrm>
            <a:off x="697298" y="364590"/>
            <a:ext cx="8042971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>
                <a:solidFill>
                  <a:schemeClr val="accent2"/>
                </a:solidFill>
                <a:latin typeface="Gill Sans MT" panose="020B0502020104020203" pitchFamily="34" charset="77"/>
              </a:rPr>
              <a:t>Programa</a:t>
            </a:r>
            <a:r>
              <a:rPr lang="en-US" sz="4400" dirty="0">
                <a:solidFill>
                  <a:schemeClr val="accent2"/>
                </a:solidFill>
                <a:latin typeface="Gill Sans MT" panose="020B0502020104020203" pitchFamily="34" charset="77"/>
              </a:rPr>
              <a:t> del </a:t>
            </a:r>
            <a:r>
              <a:rPr lang="en-US" sz="4400" dirty="0" err="1">
                <a:solidFill>
                  <a:schemeClr val="accent2"/>
                </a:solidFill>
                <a:latin typeface="Gill Sans MT" panose="020B0502020104020203" pitchFamily="34" charset="77"/>
              </a:rPr>
              <a:t>Curso</a:t>
            </a:r>
            <a:r>
              <a:rPr lang="en-US" sz="4400" dirty="0">
                <a:solidFill>
                  <a:schemeClr val="accent2"/>
                </a:solidFill>
                <a:latin typeface="Gill Sans MT" panose="020B0502020104020203" pitchFamily="34" charset="77"/>
              </a:rPr>
              <a:t> </a:t>
            </a:r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anose="020B0502020104020203" pitchFamily="34" charset="77"/>
              </a:rPr>
              <a:t>- </a:t>
            </a:r>
            <a:r>
              <a:rPr lang="en-US" sz="4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ill Sans MT" panose="020B0502020104020203" pitchFamily="34" charset="77"/>
              </a:rPr>
              <a:t>Descripción</a:t>
            </a:r>
            <a:endParaRPr lang="en-US" sz="4400" dirty="0">
              <a:solidFill>
                <a:schemeClr val="tx1">
                  <a:lumMod val="75000"/>
                  <a:lumOff val="25000"/>
                </a:schemeClr>
              </a:solidFill>
              <a:latin typeface="Gill Sans MT" panose="020B0502020104020203" pitchFamily="34" charset="77"/>
            </a:endParaRPr>
          </a:p>
          <a:p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  <a:latin typeface="Gill Sans MT" panose="020B0502020104020203" pitchFamily="34" charset="77"/>
            </a:endParaRPr>
          </a:p>
          <a:p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  <a:latin typeface="Gill Sans MT" panose="020B0502020104020203" pitchFamily="34" charset="77"/>
            </a:endParaRPr>
          </a:p>
          <a:p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  <a:latin typeface="Gill Sans MT" panose="020B0502020104020203" pitchFamily="34" charset="7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  <a:latin typeface="Gill Sans MT" panose="020B0502020104020203" pitchFamily="34" charset="77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3ECA87B-93C8-6E49-91DA-12EF862840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5258" b="-1"/>
          <a:stretch/>
        </p:blipFill>
        <p:spPr>
          <a:xfrm>
            <a:off x="527085" y="2043113"/>
            <a:ext cx="11252133" cy="3593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049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38E921B-9EDF-8F46-A706-63B1A017D025}"/>
              </a:ext>
            </a:extLst>
          </p:cNvPr>
          <p:cNvSpPr txBox="1"/>
          <p:nvPr/>
        </p:nvSpPr>
        <p:spPr>
          <a:xfrm>
            <a:off x="697298" y="364590"/>
            <a:ext cx="7509107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>
                <a:solidFill>
                  <a:schemeClr val="accent2"/>
                </a:solidFill>
                <a:latin typeface="Gill Sans MT" panose="020B0502020104020203" pitchFamily="34" charset="77"/>
              </a:rPr>
              <a:t>Programa</a:t>
            </a:r>
            <a:r>
              <a:rPr lang="en-US" sz="4400" dirty="0">
                <a:solidFill>
                  <a:schemeClr val="accent2"/>
                </a:solidFill>
                <a:latin typeface="Gill Sans MT" panose="020B0502020104020203" pitchFamily="34" charset="77"/>
              </a:rPr>
              <a:t> del </a:t>
            </a:r>
            <a:r>
              <a:rPr lang="en-US" sz="4400" dirty="0" err="1">
                <a:solidFill>
                  <a:schemeClr val="accent2"/>
                </a:solidFill>
                <a:latin typeface="Gill Sans MT" panose="020B0502020104020203" pitchFamily="34" charset="77"/>
              </a:rPr>
              <a:t>Curso</a:t>
            </a:r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anose="020B0502020104020203" pitchFamily="34" charset="77"/>
              </a:rPr>
              <a:t> - </a:t>
            </a:r>
            <a:r>
              <a:rPr lang="en-US" sz="4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ill Sans MT" panose="020B0502020104020203" pitchFamily="34" charset="77"/>
              </a:rPr>
              <a:t>Objetivos</a:t>
            </a:r>
            <a:endParaRPr lang="en-US" sz="4400" dirty="0">
              <a:solidFill>
                <a:schemeClr val="accent2"/>
              </a:solidFill>
              <a:latin typeface="Gill Sans MT" panose="020B0502020104020203" pitchFamily="34" charset="77"/>
            </a:endParaRPr>
          </a:p>
          <a:p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  <a:latin typeface="Gill Sans MT" panose="020B0502020104020203" pitchFamily="34" charset="77"/>
            </a:endParaRPr>
          </a:p>
          <a:p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  <a:latin typeface="Gill Sans MT" panose="020B0502020104020203" pitchFamily="34" charset="77"/>
            </a:endParaRPr>
          </a:p>
          <a:p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  <a:latin typeface="Gill Sans MT" panose="020B0502020104020203" pitchFamily="34" charset="7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  <a:latin typeface="Gill Sans MT" panose="020B0502020104020203" pitchFamily="34" charset="77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47B5944-92C9-C046-B8B9-82620494D2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659"/>
          <a:stretch/>
        </p:blipFill>
        <p:spPr>
          <a:xfrm>
            <a:off x="971550" y="2365137"/>
            <a:ext cx="10248900" cy="3410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810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38E921B-9EDF-8F46-A706-63B1A017D025}"/>
              </a:ext>
            </a:extLst>
          </p:cNvPr>
          <p:cNvSpPr txBox="1"/>
          <p:nvPr/>
        </p:nvSpPr>
        <p:spPr>
          <a:xfrm>
            <a:off x="697298" y="364590"/>
            <a:ext cx="7748018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>
                <a:solidFill>
                  <a:schemeClr val="accent2"/>
                </a:solidFill>
                <a:latin typeface="Gill Sans MT" panose="020B0502020104020203" pitchFamily="34" charset="77"/>
              </a:rPr>
              <a:t>Programa</a:t>
            </a:r>
            <a:r>
              <a:rPr lang="en-US" sz="4400" dirty="0">
                <a:solidFill>
                  <a:schemeClr val="accent2"/>
                </a:solidFill>
                <a:latin typeface="Gill Sans MT" panose="020B0502020104020203" pitchFamily="34" charset="77"/>
              </a:rPr>
              <a:t> del </a:t>
            </a:r>
            <a:r>
              <a:rPr lang="en-US" sz="4400" dirty="0" err="1">
                <a:solidFill>
                  <a:schemeClr val="accent2"/>
                </a:solidFill>
                <a:latin typeface="Gill Sans MT" panose="020B0502020104020203" pitchFamily="34" charset="77"/>
              </a:rPr>
              <a:t>Curso</a:t>
            </a:r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anose="020B0502020104020203" pitchFamily="34" charset="77"/>
              </a:rPr>
              <a:t> - </a:t>
            </a:r>
            <a:r>
              <a:rPr lang="en-US" sz="4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ill Sans MT" panose="020B0502020104020203" pitchFamily="34" charset="77"/>
              </a:rPr>
              <a:t>Contenido</a:t>
            </a:r>
            <a:endParaRPr lang="en-US" sz="4400" dirty="0">
              <a:solidFill>
                <a:schemeClr val="accent2"/>
              </a:solidFill>
              <a:latin typeface="Gill Sans MT" panose="020B0502020104020203" pitchFamily="34" charset="77"/>
            </a:endParaRPr>
          </a:p>
          <a:p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  <a:latin typeface="Gill Sans MT" panose="020B0502020104020203" pitchFamily="34" charset="77"/>
            </a:endParaRPr>
          </a:p>
          <a:p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  <a:latin typeface="Gill Sans MT" panose="020B0502020104020203" pitchFamily="34" charset="77"/>
            </a:endParaRPr>
          </a:p>
          <a:p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  <a:latin typeface="Gill Sans MT" panose="020B0502020104020203" pitchFamily="34" charset="7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  <a:latin typeface="Gill Sans MT" panose="020B0502020104020203" pitchFamily="34" charset="77"/>
            </a:endParaRPr>
          </a:p>
        </p:txBody>
      </p:sp>
      <p:pic>
        <p:nvPicPr>
          <p:cNvPr id="3" name="Picture 2" descr="A list of information on a green background&#10;&#10;Description automatically generated">
            <a:extLst>
              <a:ext uri="{FF2B5EF4-FFF2-40B4-BE49-F238E27FC236}">
                <a16:creationId xmlns:a16="http://schemas.microsoft.com/office/drawing/2014/main" id="{C29A74B1-6ECD-4AD4-BA7C-F1C2ED832E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298" y="1174961"/>
            <a:ext cx="10231304" cy="5452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216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38E921B-9EDF-8F46-A706-63B1A017D025}"/>
              </a:ext>
            </a:extLst>
          </p:cNvPr>
          <p:cNvSpPr txBox="1"/>
          <p:nvPr/>
        </p:nvSpPr>
        <p:spPr>
          <a:xfrm>
            <a:off x="697298" y="364590"/>
            <a:ext cx="7672678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>
                <a:solidFill>
                  <a:schemeClr val="accent2"/>
                </a:solidFill>
                <a:latin typeface="Gill Sans MT" panose="020B0502020104020203" pitchFamily="34" charset="77"/>
              </a:rPr>
              <a:t>Programa</a:t>
            </a:r>
            <a:r>
              <a:rPr lang="en-US" sz="4400" dirty="0">
                <a:solidFill>
                  <a:schemeClr val="accent2"/>
                </a:solidFill>
                <a:latin typeface="Gill Sans MT" panose="020B0502020104020203" pitchFamily="34" charset="77"/>
              </a:rPr>
              <a:t> del </a:t>
            </a:r>
            <a:r>
              <a:rPr lang="en-US" sz="4400" dirty="0" err="1">
                <a:solidFill>
                  <a:schemeClr val="accent2"/>
                </a:solidFill>
                <a:latin typeface="Gill Sans MT" panose="020B0502020104020203" pitchFamily="34" charset="77"/>
              </a:rPr>
              <a:t>Curso</a:t>
            </a:r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anose="020B0502020104020203" pitchFamily="34" charset="77"/>
              </a:rPr>
              <a:t> - </a:t>
            </a:r>
            <a:r>
              <a:rPr lang="en-US" sz="4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ill Sans MT" panose="020B0502020104020203" pitchFamily="34" charset="77"/>
              </a:rPr>
              <a:t>Evaluación</a:t>
            </a:r>
            <a:endParaRPr lang="en-US" sz="4400" dirty="0">
              <a:solidFill>
                <a:schemeClr val="accent2"/>
              </a:solidFill>
              <a:latin typeface="Gill Sans MT" panose="020B0502020104020203" pitchFamily="34" charset="77"/>
            </a:endParaRPr>
          </a:p>
          <a:p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  <a:latin typeface="Gill Sans MT" panose="020B0502020104020203" pitchFamily="34" charset="77"/>
            </a:endParaRPr>
          </a:p>
          <a:p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  <a:latin typeface="Gill Sans MT" panose="020B0502020104020203" pitchFamily="34" charset="77"/>
            </a:endParaRPr>
          </a:p>
          <a:p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  <a:latin typeface="Gill Sans MT" panose="020B0502020104020203" pitchFamily="34" charset="7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  <a:latin typeface="Gill Sans MT" panose="020B0502020104020203" pitchFamily="34" charset="77"/>
            </a:endParaRPr>
          </a:p>
        </p:txBody>
      </p:sp>
      <p:pic>
        <p:nvPicPr>
          <p:cNvPr id="2" name="Picture 1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CBB0FCC7-F574-BE53-6355-CDCCD82AB1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425" y="1881458"/>
            <a:ext cx="11527575" cy="3996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335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38E921B-9EDF-8F46-A706-63B1A017D025}"/>
              </a:ext>
            </a:extLst>
          </p:cNvPr>
          <p:cNvSpPr txBox="1"/>
          <p:nvPr/>
        </p:nvSpPr>
        <p:spPr>
          <a:xfrm>
            <a:off x="697298" y="364590"/>
            <a:ext cx="7783285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>
                <a:solidFill>
                  <a:schemeClr val="accent2"/>
                </a:solidFill>
                <a:latin typeface="Gill Sans MT" panose="020B0502020104020203" pitchFamily="34" charset="77"/>
              </a:rPr>
              <a:t>Programa</a:t>
            </a:r>
            <a:r>
              <a:rPr lang="en-US" sz="4400" dirty="0">
                <a:solidFill>
                  <a:schemeClr val="accent2"/>
                </a:solidFill>
                <a:latin typeface="Gill Sans MT" panose="020B0502020104020203" pitchFamily="34" charset="77"/>
              </a:rPr>
              <a:t> del </a:t>
            </a:r>
            <a:r>
              <a:rPr lang="en-US" sz="4400" dirty="0" err="1">
                <a:solidFill>
                  <a:schemeClr val="accent2"/>
                </a:solidFill>
                <a:latin typeface="Gill Sans MT" panose="020B0502020104020203" pitchFamily="34" charset="77"/>
              </a:rPr>
              <a:t>Curso</a:t>
            </a:r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anose="020B0502020104020203" pitchFamily="34" charset="77"/>
              </a:rPr>
              <a:t> - </a:t>
            </a:r>
            <a:r>
              <a:rPr lang="en-US" sz="4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ill Sans MT" panose="020B0502020104020203" pitchFamily="34" charset="77"/>
              </a:rPr>
              <a:t>Bibliografía</a:t>
            </a:r>
            <a:endParaRPr lang="en-US" sz="4400" dirty="0">
              <a:solidFill>
                <a:schemeClr val="accent2"/>
              </a:solidFill>
              <a:latin typeface="Gill Sans MT" panose="020B0502020104020203" pitchFamily="34" charset="77"/>
            </a:endParaRPr>
          </a:p>
          <a:p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  <a:latin typeface="Gill Sans MT" panose="020B0502020104020203" pitchFamily="34" charset="77"/>
            </a:endParaRPr>
          </a:p>
          <a:p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  <a:latin typeface="Gill Sans MT" panose="020B0502020104020203" pitchFamily="34" charset="77"/>
            </a:endParaRPr>
          </a:p>
          <a:p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  <a:latin typeface="Gill Sans MT" panose="020B0502020104020203" pitchFamily="34" charset="7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  <a:latin typeface="Gill Sans MT" panose="020B0502020104020203" pitchFamily="34" charset="77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3A4FF96-A9EF-0F4D-882C-8D0A66A4E8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473334"/>
            <a:ext cx="9906000" cy="299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8421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EA9EE90-E158-95D7-8AE6-E8D8B742495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998308" y="1201175"/>
            <a:ext cx="7622572" cy="5571065"/>
          </a:xfrm>
          <a:prstGeom prst="rect">
            <a:avLst/>
          </a:prstGeom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824B87C-702B-0C36-B2E3-02223FEADFCE}"/>
              </a:ext>
            </a:extLst>
          </p:cNvPr>
          <p:cNvSpPr txBox="1"/>
          <p:nvPr/>
        </p:nvSpPr>
        <p:spPr>
          <a:xfrm>
            <a:off x="697298" y="364590"/>
            <a:ext cx="5112297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>
                <a:solidFill>
                  <a:schemeClr val="accent2"/>
                </a:solidFill>
                <a:latin typeface="Gill Sans MT" panose="020B0502020104020203" pitchFamily="34" charset="77"/>
              </a:rPr>
              <a:t>Calendario</a:t>
            </a:r>
            <a:r>
              <a:rPr lang="en-US" sz="4400" dirty="0">
                <a:solidFill>
                  <a:schemeClr val="accent2"/>
                </a:solidFill>
                <a:latin typeface="Gill Sans MT" panose="020B0502020104020203" pitchFamily="34" charset="77"/>
              </a:rPr>
              <a:t> del </a:t>
            </a:r>
            <a:r>
              <a:rPr lang="en-US" sz="4400" dirty="0" err="1">
                <a:solidFill>
                  <a:schemeClr val="accent2"/>
                </a:solidFill>
                <a:latin typeface="Gill Sans MT" panose="020B0502020104020203" pitchFamily="34" charset="77"/>
              </a:rPr>
              <a:t>Curso</a:t>
            </a:r>
            <a:endParaRPr lang="en-US" sz="4400" dirty="0">
              <a:solidFill>
                <a:schemeClr val="accent2"/>
              </a:solidFill>
              <a:latin typeface="Gill Sans MT" panose="020B0502020104020203" pitchFamily="34" charset="77"/>
            </a:endParaRPr>
          </a:p>
          <a:p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  <a:latin typeface="Gill Sans MT" panose="020B0502020104020203" pitchFamily="34" charset="77"/>
            </a:endParaRPr>
          </a:p>
          <a:p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  <a:latin typeface="Gill Sans MT" panose="020B0502020104020203" pitchFamily="34" charset="77"/>
            </a:endParaRPr>
          </a:p>
          <a:p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  <a:latin typeface="Gill Sans MT" panose="020B0502020104020203" pitchFamily="34" charset="7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5058722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60</Words>
  <Application>Microsoft Macintosh PowerPoint</Application>
  <PresentationFormat>Widescreen</PresentationFormat>
  <Paragraphs>28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Gill Sans MT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Domingo Mery</dc:creator>
  <cp:lastModifiedBy>Domingo Mery</cp:lastModifiedBy>
  <cp:revision>7</cp:revision>
  <dcterms:created xsi:type="dcterms:W3CDTF">2021-08-16T14:36:40Z</dcterms:created>
  <dcterms:modified xsi:type="dcterms:W3CDTF">2023-08-08T17:38:11Z</dcterms:modified>
</cp:coreProperties>
</file>