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notesMasterIdLst>
    <p:notesMasterId r:id="rId8"/>
  </p:notesMasterIdLst>
  <p:sldIdLst>
    <p:sldId id="256" r:id="rId2"/>
    <p:sldId id="294" r:id="rId3"/>
    <p:sldId id="297" r:id="rId4"/>
    <p:sldId id="298" r:id="rId5"/>
    <p:sldId id="295" r:id="rId6"/>
    <p:sldId id="29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635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D051-1906-460C-9FCB-474616079F40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8CB74-CC93-420C-A4C9-309B08A40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41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22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7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59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3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95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2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7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3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8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9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5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3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9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6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82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8255" y="1261537"/>
            <a:ext cx="3628339" cy="2421464"/>
          </a:xfrm>
        </p:spPr>
        <p:txBody>
          <a:bodyPr/>
          <a:lstStyle/>
          <a:p>
            <a:r>
              <a:rPr lang="es-MX" dirty="0"/>
              <a:t>HTML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1453" y="4385731"/>
            <a:ext cx="8791575" cy="508643"/>
          </a:xfrm>
        </p:spPr>
        <p:txBody>
          <a:bodyPr>
            <a:noAutofit/>
          </a:bodyPr>
          <a:lstStyle/>
          <a:p>
            <a:r>
              <a:rPr lang="es-MX" sz="2800" dirty="0">
                <a:solidFill>
                  <a:srgbClr val="FFFF00"/>
                </a:solidFill>
              </a:rPr>
              <a:t>programación de aplicaciones web</a:t>
            </a:r>
          </a:p>
        </p:txBody>
      </p:sp>
      <p:pic>
        <p:nvPicPr>
          <p:cNvPr id="1026" name="Picture 2" descr="http://icons.iconarchive.com/icons/graphics-vibe/developer/256/html-5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59" y="358775"/>
            <a:ext cx="3628339" cy="362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769A52-2FAC-4B40-BECC-E600C2EC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/>
          <a:lstStyle/>
          <a:p>
            <a:r>
              <a:rPr lang="es-ES"/>
              <a:t>Practica 8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6803E5-4C22-4278-99C8-9972109C7F70}"/>
              </a:ext>
            </a:extLst>
          </p:cNvPr>
          <p:cNvSpPr txBox="1">
            <a:spLocks/>
          </p:cNvSpPr>
          <p:nvPr/>
        </p:nvSpPr>
        <p:spPr>
          <a:xfrm>
            <a:off x="1751011" y="4777381"/>
            <a:ext cx="8686801" cy="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OBJETIVO: conocer y comparar el uso </a:t>
            </a:r>
            <a:r>
              <a:rPr lang="es-ES"/>
              <a:t>de Id </a:t>
            </a:r>
            <a:r>
              <a:rPr lang="es-ES" dirty="0"/>
              <a:t>y </a:t>
            </a:r>
            <a:r>
              <a:rPr lang="es-ES" dirty="0" err="1"/>
              <a:t>Class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184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9ED52-E0AC-417D-B4AA-22DC7A75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Identificadores en </a:t>
            </a:r>
            <a:r>
              <a:rPr lang="es-US" dirty="0" err="1"/>
              <a:t>css</a:t>
            </a:r>
            <a:r>
              <a:rPr lang="es-US" dirty="0"/>
              <a:t> (id)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47D511-EC12-42F3-9479-94170B40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0" i="0" dirty="0">
                <a:effectLst/>
                <a:latin typeface="verdana" panose="020B0604030504040204" pitchFamily="34" charset="0"/>
              </a:rPr>
              <a:t>Los identificadores son elementos que podemos asignar a un único elemento o etiqueta web mediante el atributo id.</a:t>
            </a:r>
          </a:p>
          <a:p>
            <a:r>
              <a:rPr lang="es-ES" sz="2400" b="0" i="0" dirty="0">
                <a:effectLst/>
                <a:latin typeface="verdana" panose="020B0604030504040204" pitchFamily="34" charset="0"/>
              </a:rPr>
              <a:t>A los atributos de Identificadores no se le pueden agregar más de un solo identificador a la vez (no pueden combinarse), por ejemplo id="reglaid1" es correcta, mientras que id="reglaid1 reglaid2", es errónea, cualquier navegador web solamente tomará el primer elemento ID, si existe otro elemento con la misma ID, será ignorado.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2245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21680-51EF-46C5-B482-4972565D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clases en </a:t>
            </a:r>
            <a:r>
              <a:rPr lang="es-US" dirty="0" err="1"/>
              <a:t>css</a:t>
            </a:r>
            <a:r>
              <a:rPr lang="es-US" dirty="0"/>
              <a:t> (</a:t>
            </a:r>
            <a:r>
              <a:rPr lang="es-US" dirty="0" err="1"/>
              <a:t>class</a:t>
            </a:r>
            <a:r>
              <a:rPr lang="es-US" dirty="0"/>
              <a:t>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B5B53-50A2-4159-983D-97524380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s-ES" sz="2400" b="0" i="0" dirty="0">
                <a:effectLst/>
                <a:latin typeface="verdana" panose="020B0604030504040204" pitchFamily="34" charset="0"/>
              </a:rPr>
              <a:t>Las clases podremos agregarla a múltiples elementos en una página, las Clases se declaran en la sección de CSS con un punto ".“</a:t>
            </a:r>
          </a:p>
          <a:p>
            <a:r>
              <a:rPr lang="es-ES" sz="2400" dirty="0">
                <a:latin typeface="verdana" panose="020B0604030504040204" pitchFamily="34" charset="0"/>
              </a:rPr>
              <a:t>P</a:t>
            </a:r>
            <a:r>
              <a:rPr lang="es-ES" sz="2400" b="0" i="0" dirty="0">
                <a:effectLst/>
                <a:latin typeface="verdana" panose="020B0604030504040204" pitchFamily="34" charset="0"/>
              </a:rPr>
              <a:t>odemos asignar más de una clase a un atributo </a:t>
            </a:r>
            <a:r>
              <a:rPr lang="es-ES" sz="2400" b="0" i="0" dirty="0" err="1">
                <a:effectLst/>
                <a:latin typeface="verdana" panose="020B0604030504040204" pitchFamily="34" charset="0"/>
              </a:rPr>
              <a:t>class</a:t>
            </a:r>
            <a:r>
              <a:rPr lang="es-ES" sz="2400" b="0" i="0" dirty="0">
                <a:effectLst/>
                <a:latin typeface="verdana" panose="020B0604030504040204" pitchFamily="34" charset="0"/>
              </a:rPr>
              <a:t>, por ejemplo si tenemos las reglas de clase .reglaid1 y .reglaid2, </a:t>
            </a:r>
            <a:r>
              <a:rPr lang="es-ES" sz="2400" b="0" i="0" dirty="0" err="1">
                <a:effectLst/>
                <a:latin typeface="verdana" panose="020B0604030504040204" pitchFamily="34" charset="0"/>
              </a:rPr>
              <a:t>class</a:t>
            </a:r>
            <a:r>
              <a:rPr lang="es-ES" sz="2400" b="0" i="0" dirty="0">
                <a:effectLst/>
                <a:latin typeface="verdana" panose="020B0604030504040204" pitchFamily="34" charset="0"/>
              </a:rPr>
              <a:t>="reglaid1" es correcto de la misma forma que </a:t>
            </a:r>
            <a:r>
              <a:rPr lang="es-ES" sz="2400" b="0" i="0" dirty="0" err="1">
                <a:effectLst/>
                <a:latin typeface="verdana" panose="020B0604030504040204" pitchFamily="34" charset="0"/>
              </a:rPr>
              <a:t>class</a:t>
            </a:r>
            <a:r>
              <a:rPr lang="es-ES" sz="2400" b="0" i="0" dirty="0">
                <a:effectLst/>
                <a:latin typeface="verdana" panose="020B0604030504040204" pitchFamily="34" charset="0"/>
              </a:rPr>
              <a:t>="reglaid1 reglaid2" separando cada clase con un espacio. </a:t>
            </a:r>
          </a:p>
          <a:p>
            <a:r>
              <a:rPr lang="es-ES" sz="2400" b="0" i="0" dirty="0">
                <a:effectLst/>
                <a:latin typeface="verdana" panose="020B0604030504040204" pitchFamily="34" charset="0"/>
              </a:rPr>
              <a:t>Los navegadores web pasan los valores CSS a todos los elementos con la misma clase.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081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B2113-6FBA-49AC-9D09-1E96F19A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Clases vs identificadores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A877C01-05FA-46C6-A2C9-460675BDC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35838"/>
              </p:ext>
            </p:extLst>
          </p:nvPr>
        </p:nvGraphicFramePr>
        <p:xfrm>
          <a:off x="426720" y="2036064"/>
          <a:ext cx="1131417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088">
                  <a:extLst>
                    <a:ext uri="{9D8B030D-6E8A-4147-A177-3AD203B41FA5}">
                      <a16:colId xmlns:a16="http://schemas.microsoft.com/office/drawing/2014/main" val="2770852172"/>
                    </a:ext>
                  </a:extLst>
                </a:gridCol>
                <a:gridCol w="5657088">
                  <a:extLst>
                    <a:ext uri="{9D8B030D-6E8A-4147-A177-3AD203B41FA5}">
                      <a16:colId xmlns:a16="http://schemas.microsoft.com/office/drawing/2014/main" val="2595350432"/>
                    </a:ext>
                  </a:extLst>
                </a:gridCol>
              </a:tblGrid>
              <a:tr h="4380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90443"/>
                  </a:ext>
                </a:extLst>
              </a:tr>
              <a:tr h="3672658">
                <a:tc>
                  <a:txBody>
                    <a:bodyPr/>
                    <a:lstStyle/>
                    <a:p>
                      <a:pPr algn="just" rtl="0"/>
                      <a:r>
                        <a:rPr lang="es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seleccionar todos los elementos que tienen la misma clase </a:t>
                      </a:r>
                      <a:r>
                        <a:rPr lang="es-US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podemos utilizar como prefijo un punto ( . ) seguido por el nombre de la clase que queremos seleccionar</a:t>
                      </a:r>
                    </a:p>
                    <a:p>
                      <a:pPr algn="just" rtl="0"/>
                      <a:endParaRPr lang="es-US" sz="2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rtl="0"/>
                      <a:r>
                        <a:rPr lang="es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CSS</a:t>
                      </a:r>
                    </a:p>
                    <a:p>
                      <a:pPr algn="just" rtl="0"/>
                      <a:r>
                        <a:rPr lang="es-US" sz="24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US" sz="2400" b="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conClase</a:t>
                      </a:r>
                      <a:r>
                        <a:rPr lang="es-US" sz="24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algn="just" rtl="0"/>
                      <a:r>
                        <a:rPr lang="es-US" sz="24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s-US" sz="2400" b="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text-decoration:underline</a:t>
                      </a:r>
                      <a:r>
                        <a:rPr lang="es-US" sz="24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just" rtl="0"/>
                      <a:r>
                        <a:rPr lang="es-US" sz="24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US" sz="2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s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seleccionar un elemento que tiene un cierto identificador id podemos utilizar el prefijo # ( almohadilla ) seguido por el nombre del identificador que queremos seleccionar:</a:t>
                      </a:r>
                    </a:p>
                    <a:p>
                      <a:pPr algn="just" rtl="0"/>
                      <a:endParaRPr lang="es-US" sz="2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rtl="0"/>
                      <a:r>
                        <a:rPr lang="es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CSS</a:t>
                      </a:r>
                    </a:p>
                    <a:p>
                      <a:pPr algn="just"/>
                      <a:r>
                        <a:rPr lang="es-US" sz="24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s-US" sz="2400" b="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MiId</a:t>
                      </a:r>
                      <a:r>
                        <a:rPr lang="es-US" sz="24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algn="just"/>
                      <a:r>
                        <a:rPr lang="es-US" sz="24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US" sz="2400" b="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text-decoration:underline</a:t>
                      </a:r>
                      <a:r>
                        <a:rPr lang="es-US" sz="24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just"/>
                      <a:r>
                        <a:rPr lang="es-US" sz="24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4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14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D97634-AF1B-49A2-A92C-E5608B671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76" y="110956"/>
            <a:ext cx="8838582" cy="66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21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2726</TotalTime>
  <Words>286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Celestial</vt:lpstr>
      <vt:lpstr>HTML</vt:lpstr>
      <vt:lpstr>Practica 8</vt:lpstr>
      <vt:lpstr>Identificadores en css (id)</vt:lpstr>
      <vt:lpstr>clases en css (class)</vt:lpstr>
      <vt:lpstr>Clases vs identificadores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Rigoberto Pérez Ovando</dc:creator>
  <cp:lastModifiedBy>Rigoberto Pérez Ovando</cp:lastModifiedBy>
  <cp:revision>90</cp:revision>
  <dcterms:created xsi:type="dcterms:W3CDTF">2016-01-21T14:58:34Z</dcterms:created>
  <dcterms:modified xsi:type="dcterms:W3CDTF">2020-09-21T18:34:29Z</dcterms:modified>
</cp:coreProperties>
</file>