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9"/>
  </p:notesMasterIdLst>
  <p:sldIdLst>
    <p:sldId id="302" r:id="rId2"/>
    <p:sldId id="266" r:id="rId3"/>
    <p:sldId id="272" r:id="rId4"/>
    <p:sldId id="303" r:id="rId5"/>
    <p:sldId id="304" r:id="rId6"/>
    <p:sldId id="273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44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8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93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4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0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6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10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3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9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4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8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31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igoberto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gobertoPO" TargetMode="External"/><Relationship Id="rId4" Type="http://schemas.openxmlformats.org/officeDocument/2006/relationships/hyperlink" Target="https://twitter.com/RigobertoP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928E2BE-03F5-4163-B63C-DE7426B5D603}"/>
              </a:ext>
            </a:extLst>
          </p:cNvPr>
          <p:cNvSpPr txBox="1">
            <a:spLocks/>
          </p:cNvSpPr>
          <p:nvPr/>
        </p:nvSpPr>
        <p:spPr>
          <a:xfrm>
            <a:off x="3792179" y="1525328"/>
            <a:ext cx="3628339" cy="18542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800"/>
              <a:t>HTML</a:t>
            </a:r>
            <a:endParaRPr lang="es-MX" sz="88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D8BF341-A414-4D4C-BEAC-E7AA816B0381}"/>
              </a:ext>
            </a:extLst>
          </p:cNvPr>
          <p:cNvSpPr txBox="1">
            <a:spLocks/>
          </p:cNvSpPr>
          <p:nvPr/>
        </p:nvSpPr>
        <p:spPr>
          <a:xfrm>
            <a:off x="1281453" y="4006487"/>
            <a:ext cx="8791575" cy="508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>
                <a:solidFill>
                  <a:srgbClr val="FFFF00"/>
                </a:solidFill>
              </a:rPr>
              <a:t>programación de aplicaciones web</a:t>
            </a:r>
            <a:endParaRPr lang="es-MX" sz="2800" dirty="0">
              <a:solidFill>
                <a:srgbClr val="FFFF00"/>
              </a:solidFill>
            </a:endParaRPr>
          </a:p>
        </p:txBody>
      </p:sp>
      <p:pic>
        <p:nvPicPr>
          <p:cNvPr id="9" name="Picture 2" descr="http://icons.iconarchive.com/icons/graphics-vibe/developer/256/html-5-icon.png">
            <a:extLst>
              <a:ext uri="{FF2B5EF4-FFF2-40B4-BE49-F238E27FC236}">
                <a16:creationId xmlns:a16="http://schemas.microsoft.com/office/drawing/2014/main" id="{26FBC6EF-D3AD-4AE3-B04C-3D2170CC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3E1DAE-B224-46B2-B1D9-B9C31D4E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0" y="890980"/>
            <a:ext cx="1995488" cy="1728234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8C482E20-C61E-4E1F-B1C5-D7CCC1D211A6}"/>
              </a:ext>
            </a:extLst>
          </p:cNvPr>
          <p:cNvSpPr txBox="1">
            <a:spLocks/>
          </p:cNvSpPr>
          <p:nvPr/>
        </p:nvSpPr>
        <p:spPr>
          <a:xfrm>
            <a:off x="5098942" y="5503461"/>
            <a:ext cx="6521334" cy="508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rgbClr val="FF0000"/>
                </a:solidFill>
              </a:rPr>
              <a:t>Mtro. Rigoberto Pérez Ovando</a:t>
            </a:r>
          </a:p>
        </p:txBody>
      </p:sp>
    </p:spTree>
    <p:extLst>
      <p:ext uri="{BB962C8B-B14F-4D97-AF65-F5344CB8AC3E}">
        <p14:creationId xmlns:p14="http://schemas.microsoft.com/office/powerpoint/2010/main" val="370874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PRACTICA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1905001"/>
          </a:xfrm>
        </p:spPr>
        <p:txBody>
          <a:bodyPr>
            <a:normAutofit/>
          </a:bodyPr>
          <a:lstStyle/>
          <a:p>
            <a:endParaRPr lang="es-MX" sz="2800" dirty="0"/>
          </a:p>
          <a:p>
            <a:r>
              <a:rPr lang="es-MX" sz="2800" dirty="0"/>
              <a:t> OBJETIVO: Conocer practicar el manejo de los párrafos y formatos de texto</a:t>
            </a:r>
          </a:p>
        </p:txBody>
      </p:sp>
    </p:spTree>
    <p:extLst>
      <p:ext uri="{BB962C8B-B14F-4D97-AF65-F5344CB8AC3E}">
        <p14:creationId xmlns:p14="http://schemas.microsoft.com/office/powerpoint/2010/main" val="298310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48139"/>
          </a:xfrm>
        </p:spPr>
        <p:txBody>
          <a:bodyPr/>
          <a:lstStyle/>
          <a:p>
            <a:r>
              <a:rPr lang="es-MX" b="1" dirty="0"/>
              <a:t>FORMATOS DE PARRAFOS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8002" y="796690"/>
            <a:ext cx="11995996" cy="6008301"/>
          </a:xfrm>
        </p:spPr>
        <p:txBody>
          <a:bodyPr>
            <a:noAutofit/>
          </a:bodyPr>
          <a:lstStyle/>
          <a:p>
            <a:r>
              <a:rPr lang="es-MX" sz="2800" dirty="0"/>
              <a:t>Formatear un texto pasa por tareas tan evidentes como definir los párrafos, justificarlos, introducir viñetas, numeraciones o bien poner en negrita, itálica... </a:t>
            </a:r>
          </a:p>
          <a:p>
            <a:r>
              <a:rPr lang="es-MX" sz="2800" b="1" dirty="0"/>
              <a:t>&lt;P&gt; Cambio de párrafo</a:t>
            </a:r>
          </a:p>
          <a:p>
            <a:r>
              <a:rPr lang="es-MX" sz="2800" b="1" dirty="0"/>
              <a:t>&lt;P ALIGN=“CENTER”&gt;&lt;/P&gt; Alineación al centro</a:t>
            </a:r>
          </a:p>
          <a:p>
            <a:r>
              <a:rPr lang="es-MX" sz="2800" dirty="0"/>
              <a:t>&lt;b&gt;&lt;/b&gt; </a:t>
            </a:r>
            <a:r>
              <a:rPr lang="es-MX" sz="2800" b="1" dirty="0"/>
              <a:t>Texto en negrita</a:t>
            </a:r>
          </a:p>
          <a:p>
            <a:r>
              <a:rPr lang="es-MX" sz="2800" dirty="0"/>
              <a:t>&lt;i&gt;&lt;/i&gt;  </a:t>
            </a:r>
            <a:r>
              <a:rPr lang="es-MX" sz="2800" b="1" dirty="0"/>
              <a:t>Texto en itálica</a:t>
            </a:r>
          </a:p>
          <a:p>
            <a:r>
              <a:rPr lang="es-MX" sz="2800" dirty="0"/>
              <a:t>&lt;u&gt; &lt;/u&gt;  </a:t>
            </a:r>
            <a:r>
              <a:rPr lang="es-MX" sz="2800" b="1" dirty="0"/>
              <a:t>Subrayado</a:t>
            </a:r>
          </a:p>
          <a:p>
            <a:r>
              <a:rPr lang="es-MX" sz="2800" dirty="0"/>
              <a:t>&lt;</a:t>
            </a:r>
            <a:r>
              <a:rPr lang="es-MX" sz="2800" dirty="0" err="1"/>
              <a:t>sup</a:t>
            </a:r>
            <a:r>
              <a:rPr lang="es-MX" sz="2800" dirty="0"/>
              <a:t>&gt; &lt;/</a:t>
            </a:r>
            <a:r>
              <a:rPr lang="es-MX" sz="2800" dirty="0" err="1"/>
              <a:t>sup</a:t>
            </a:r>
            <a:r>
              <a:rPr lang="es-MX" sz="2800" dirty="0"/>
              <a:t>&gt; </a:t>
            </a:r>
            <a:r>
              <a:rPr lang="es-MX" sz="2800" b="1" dirty="0"/>
              <a:t>para los </a:t>
            </a:r>
            <a:r>
              <a:rPr lang="es-MX" sz="2800" b="1" dirty="0" err="1"/>
              <a:t>supraíndices</a:t>
            </a:r>
            <a:endParaRPr lang="es-MX" sz="2800" b="1" dirty="0"/>
          </a:p>
          <a:p>
            <a:r>
              <a:rPr lang="es-MX" sz="2800" dirty="0"/>
              <a:t> &lt;sub&gt; &lt;/sub&gt; </a:t>
            </a:r>
            <a:r>
              <a:rPr lang="es-MX" sz="2800" b="1" dirty="0"/>
              <a:t>para los subíndices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2B433-1746-45A1-8CFE-B736AED4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FORMATOS DE PARRAFOS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26C008-FF4E-4F47-978E-0DCA5269D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76" y="3429000"/>
            <a:ext cx="9020568" cy="12067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BFC17C8-7535-43E0-BF25-5852AB76D934}"/>
              </a:ext>
            </a:extLst>
          </p:cNvPr>
          <p:cNvSpPr txBox="1"/>
          <p:nvPr/>
        </p:nvSpPr>
        <p:spPr>
          <a:xfrm>
            <a:off x="511444" y="2278251"/>
            <a:ext cx="630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Alineación de textos en párrafos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01427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AB348-E4B9-4A64-BF98-85821B08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FORMATOS DE PARRAFOS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34045-1799-4448-A6CB-801C35A6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89" y="1846522"/>
            <a:ext cx="10131425" cy="2321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b="1" i="0" u="none" strike="noStrike" dirty="0" err="1">
                <a:effectLst/>
                <a:latin typeface="Arial" panose="020B0604020202020204" pitchFamily="34" charset="0"/>
              </a:rPr>
              <a:t>strong</a:t>
            </a:r>
            <a:r>
              <a:rPr lang="es-MX" sz="3200" b="1" i="0" u="none" strike="noStrike" dirty="0">
                <a:effectLst/>
                <a:latin typeface="Arial" panose="020B0604020202020204" pitchFamily="34" charset="0"/>
              </a:rPr>
              <a:t> y em</a:t>
            </a:r>
          </a:p>
          <a:p>
            <a:pPr marL="0" indent="0">
              <a:buNone/>
            </a:pPr>
            <a:r>
              <a:rPr lang="es-ES" sz="2400" b="0" i="0" dirty="0">
                <a:effectLst/>
                <a:latin typeface="Arial" panose="020B0604020202020204" pitchFamily="34" charset="0"/>
              </a:rPr>
              <a:t>el elemento "</a:t>
            </a:r>
            <a:r>
              <a:rPr lang="es-ES" sz="2400" b="0" i="0" dirty="0" err="1">
                <a:effectLst/>
                <a:latin typeface="Arial" panose="020B0604020202020204" pitchFamily="34" charset="0"/>
              </a:rPr>
              <a:t>strong</a:t>
            </a:r>
            <a:r>
              <a:rPr lang="es-ES" sz="2400" b="0" i="0" dirty="0">
                <a:effectLst/>
                <a:latin typeface="Arial" panose="020B0604020202020204" pitchFamily="34" charset="0"/>
              </a:rPr>
              <a:t>" (que alberga texto de gran importancia) y el elemento "em" (que contiene texto enfatizado), también muestran texto en negrita y cursiva, respectivamente. </a:t>
            </a:r>
            <a:endParaRPr lang="es-MX" sz="2400" b="0" i="0" u="none" strike="noStrike" dirty="0">
              <a:effectLst/>
              <a:latin typeface="Arial" panose="020B0604020202020204" pitchFamily="34" charset="0"/>
            </a:endParaRP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3393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643"/>
          </a:xfrm>
        </p:spPr>
        <p:txBody>
          <a:bodyPr/>
          <a:lstStyle/>
          <a:p>
            <a:r>
              <a:rPr lang="es-MX" b="1" dirty="0"/>
              <a:t>FORMATOS DE PARRAFOS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312" y="2052918"/>
            <a:ext cx="10282443" cy="41954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2800" b="1" dirty="0"/>
              <a:t>Color, tamaño y tipo de letra </a:t>
            </a:r>
          </a:p>
          <a:p>
            <a:pPr>
              <a:buNone/>
            </a:pPr>
            <a:endParaRPr lang="es-MX" sz="2800" b="1" dirty="0"/>
          </a:p>
          <a:p>
            <a:r>
              <a:rPr lang="fr-FR" sz="2800" dirty="0"/>
              <a:t>&lt;FONT FACE="</a:t>
            </a:r>
            <a:r>
              <a:rPr lang="fr-FR" sz="2800" dirty="0" err="1"/>
              <a:t>Comic</a:t>
            </a:r>
            <a:r>
              <a:rPr lang="fr-FR" sz="2800" dirty="0"/>
              <a:t> Sans </a:t>
            </a:r>
            <a:r>
              <a:rPr lang="fr-FR" sz="2800" dirty="0" err="1"/>
              <a:t>MS,arial,verdana</a:t>
            </a:r>
            <a:r>
              <a:rPr lang="fr-FR" sz="2800" dirty="0"/>
              <a:t>"&gt;&lt;/FONT&gt;   </a:t>
            </a:r>
            <a:r>
              <a:rPr lang="fr-FR" sz="2800" dirty="0" err="1">
                <a:solidFill>
                  <a:srgbClr val="FFFF00"/>
                </a:solidFill>
              </a:rPr>
              <a:t>Tipografia</a:t>
            </a:r>
            <a:endParaRPr lang="fr-FR" sz="2800" dirty="0">
              <a:solidFill>
                <a:srgbClr val="FFFF00"/>
              </a:solidFill>
            </a:endParaRPr>
          </a:p>
          <a:p>
            <a:r>
              <a:rPr lang="fr-FR" sz="2800" dirty="0"/>
              <a:t>&lt;FONT COLOR</a:t>
            </a:r>
            <a:r>
              <a:rPr lang="es-MX" sz="2800" dirty="0"/>
              <a:t>=“Red"&gt;&lt;/</a:t>
            </a:r>
            <a:r>
              <a:rPr lang="fr-FR" sz="2800" dirty="0"/>
              <a:t>FONT&gt;  </a:t>
            </a:r>
            <a:r>
              <a:rPr lang="es-MX" sz="2800" dirty="0">
                <a:solidFill>
                  <a:srgbClr val="FFFF00"/>
                </a:solidFill>
              </a:rPr>
              <a:t>Color</a:t>
            </a:r>
            <a:r>
              <a:rPr lang="fr-FR" sz="2800" dirty="0">
                <a:solidFill>
                  <a:srgbClr val="FFFF00"/>
                </a:solidFill>
              </a:rPr>
              <a:t> de </a:t>
            </a:r>
            <a:r>
              <a:rPr lang="fr-FR" sz="2800" dirty="0" err="1">
                <a:solidFill>
                  <a:srgbClr val="FFFF00"/>
                </a:solidFill>
              </a:rPr>
              <a:t>tipografía</a:t>
            </a:r>
            <a:endParaRPr lang="fr-FR" sz="2800" dirty="0">
              <a:solidFill>
                <a:srgbClr val="FFFF00"/>
              </a:solidFill>
            </a:endParaRPr>
          </a:p>
          <a:p>
            <a:r>
              <a:rPr lang="fr-FR" sz="2800" dirty="0"/>
              <a:t>&lt;FONT SIZE</a:t>
            </a:r>
            <a:r>
              <a:rPr lang="es-MX" sz="2800" dirty="0"/>
              <a:t>=16&gt;&lt;/</a:t>
            </a:r>
            <a:r>
              <a:rPr lang="fr-FR" sz="2800" dirty="0"/>
              <a:t>FONT&gt;  </a:t>
            </a:r>
            <a:r>
              <a:rPr lang="es-MX" sz="2800" dirty="0">
                <a:solidFill>
                  <a:srgbClr val="FFFF00"/>
                </a:solidFill>
              </a:rPr>
              <a:t>Tamaño</a:t>
            </a:r>
            <a:r>
              <a:rPr lang="fr-FR" sz="2800" dirty="0">
                <a:solidFill>
                  <a:srgbClr val="FFFF00"/>
                </a:solidFill>
              </a:rPr>
              <a:t> de </a:t>
            </a:r>
            <a:r>
              <a:rPr lang="es-MX" sz="2800" dirty="0" err="1">
                <a:solidFill>
                  <a:srgbClr val="FFFF00"/>
                </a:solidFill>
              </a:rPr>
              <a:t>tipografia</a:t>
            </a:r>
            <a:endParaRPr lang="es-MX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EFCB-B05E-4AD2-8CE9-943705F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comentarios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38624-5893-43C7-BF5C-A59BDAEF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RIGOBERTO PEREZ OVANDO</a:t>
            </a:r>
          </a:p>
          <a:p>
            <a:pPr marL="0" indent="0">
              <a:buNone/>
            </a:pP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correo: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rigoberto.perez@unach.mx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Facebook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Twitter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Github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https://github.com/RigobertoPO</a:t>
            </a:r>
            <a:endParaRPr lang="es-MX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0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2723</TotalTime>
  <Words>260</Words>
  <Application>Microsoft Office PowerPoint</Application>
  <PresentationFormat>Panorámica</PresentationFormat>
  <Paragraphs>30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Celestial</vt:lpstr>
      <vt:lpstr>Presentación de PowerPoint</vt:lpstr>
      <vt:lpstr>PRACTICA 2</vt:lpstr>
      <vt:lpstr>FORMATOS DE PARRAFOS</vt:lpstr>
      <vt:lpstr>FORMATOS DE PARRAFOS</vt:lpstr>
      <vt:lpstr>FORMATOS DE PARRAFOS</vt:lpstr>
      <vt:lpstr>FORMATOS DE PARRAFOS</vt:lpstr>
      <vt:lpstr>Dudas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89</cp:revision>
  <dcterms:created xsi:type="dcterms:W3CDTF">2016-01-21T14:58:34Z</dcterms:created>
  <dcterms:modified xsi:type="dcterms:W3CDTF">2020-08-22T00:59:16Z</dcterms:modified>
</cp:coreProperties>
</file>