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9"/>
  </p:notesMasterIdLst>
  <p:sldIdLst>
    <p:sldId id="256" r:id="rId2"/>
    <p:sldId id="299" r:id="rId3"/>
    <p:sldId id="298" r:id="rId4"/>
    <p:sldId id="304" r:id="rId5"/>
    <p:sldId id="300" r:id="rId6"/>
    <p:sldId id="301" r:id="rId7"/>
    <p:sldId id="3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content.com/es/blog/bootstrap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3"/>
              </a:rPr>
              <a:t>https://rockcontent.com/es/blog/bootstrap/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3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Soporte: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de las características más destacadas desde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Existe muchísima documentación en la red sobre su manejo y muchos blogs especializados en ello.</a:t>
            </a:r>
          </a:p>
          <a:p>
            <a:pPr fontAlgn="base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 de código abierto: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Esto quiere decir que todo su código está disponible y accesible a través de GitHub.</a:t>
            </a:r>
          </a:p>
          <a:p>
            <a:pPr fontAlgn="base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Compatibilidad: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vas a tener problemas de incompatibilidad con los principales navegadores (Firefox, Google Chrome, Internet Explorer, Opera o Internet Explorer).</a:t>
            </a:r>
          </a:p>
          <a:p>
            <a:pPr fontAlgn="base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Integración con librerías JavaScript: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Tipografías, botones, cuadros…</a:t>
            </a:r>
          </a:p>
          <a:p>
            <a:pPr fontAlgn="base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Facilidad de uso: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Tanto a la hora de crear contenido como en el momento de subir archivos como imágenes o vídeos.</a:t>
            </a:r>
          </a:p>
          <a:p>
            <a:pPr fontAlgn="base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 un sistema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decir, un sistema de cuadrículas (rejillas) que te permite crear el diseño de una web insertando el contenido en bloques o columnas.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23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89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1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7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0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6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5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8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8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igobertoP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gobertoPO" TargetMode="External"/><Relationship Id="rId4" Type="http://schemas.openxmlformats.org/officeDocument/2006/relationships/hyperlink" Target="https://twitter.com/RigobertoP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8255" y="1261537"/>
            <a:ext cx="3628339" cy="2421464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1453" y="4385731"/>
            <a:ext cx="8791575" cy="508643"/>
          </a:xfrm>
        </p:spPr>
        <p:txBody>
          <a:bodyPr>
            <a:noAutofit/>
          </a:bodyPr>
          <a:lstStyle/>
          <a:p>
            <a:r>
              <a:rPr lang="es-MX" sz="2800" dirty="0">
                <a:solidFill>
                  <a:srgbClr val="FFFF00"/>
                </a:solidFill>
              </a:rPr>
              <a:t>programación de aplicaciones web</a:t>
            </a:r>
          </a:p>
        </p:txBody>
      </p:sp>
      <p:pic>
        <p:nvPicPr>
          <p:cNvPr id="1026" name="Picture 2" descr="http://icons.iconarchive.com/icons/graphics-vibe/developer/256/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769A52-2FAC-4B40-BECC-E600C2EC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>
            <a:normAutofit/>
          </a:bodyPr>
          <a:lstStyle/>
          <a:p>
            <a:r>
              <a:rPr lang="es-ES" sz="3600" dirty="0"/>
              <a:t>Practica 10 - BOOTSTRAP</a:t>
            </a:r>
            <a:endParaRPr lang="es-MX" sz="36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6803E5-4C22-4278-99C8-9972109C7F70}"/>
              </a:ext>
            </a:extLst>
          </p:cNvPr>
          <p:cNvSpPr txBox="1">
            <a:spLocks/>
          </p:cNvSpPr>
          <p:nvPr/>
        </p:nvSpPr>
        <p:spPr>
          <a:xfrm>
            <a:off x="1751011" y="4777381"/>
            <a:ext cx="9841721" cy="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OBJETIVO: hacer uso de librerías externas en el desarrollo de paginas web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6033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C5056-4CF5-4A1C-B6E1-B2D7E122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34" y="361627"/>
            <a:ext cx="9905998" cy="862739"/>
          </a:xfrm>
        </p:spPr>
        <p:txBody>
          <a:bodyPr/>
          <a:lstStyle/>
          <a:p>
            <a:r>
              <a:rPr lang="es-ES" dirty="0"/>
              <a:t>Bootstrap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ED5DC-82C3-412E-811E-2A4538CB4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7537638" cy="3124201"/>
          </a:xfrm>
        </p:spPr>
        <p:txBody>
          <a:bodyPr>
            <a:noAutofit/>
          </a:bodyPr>
          <a:lstStyle/>
          <a:p>
            <a:pPr fontAlgn="base"/>
            <a:r>
              <a:rPr lang="es-ES" sz="2800" dirty="0" err="1">
                <a:effectLst/>
              </a:rPr>
              <a:t>bootstrap</a:t>
            </a:r>
            <a:r>
              <a:rPr lang="es-ES" sz="2800" dirty="0">
                <a:effectLst/>
              </a:rPr>
              <a:t> es </a:t>
            </a:r>
            <a:r>
              <a:rPr lang="es-ES" sz="2800" b="1" dirty="0">
                <a:effectLst/>
              </a:rPr>
              <a:t>uno de los </a:t>
            </a:r>
            <a:r>
              <a:rPr lang="es-ES" sz="2800" b="1" dirty="0" err="1">
                <a:effectLst/>
              </a:rPr>
              <a:t>frameworks</a:t>
            </a:r>
            <a:r>
              <a:rPr lang="es-ES" sz="2800" b="1" dirty="0">
                <a:effectLst/>
              </a:rPr>
              <a:t> </a:t>
            </a:r>
            <a:r>
              <a:rPr lang="es-ES" sz="2800" b="1" dirty="0" err="1">
                <a:effectLst/>
              </a:rPr>
              <a:t>css</a:t>
            </a:r>
            <a:r>
              <a:rPr lang="es-ES" sz="2800" b="1" dirty="0">
                <a:effectLst/>
              </a:rPr>
              <a:t> de código abierto más conocidos y más utilizados</a:t>
            </a:r>
            <a:r>
              <a:rPr lang="es-ES" sz="2800" dirty="0">
                <a:effectLst/>
              </a:rPr>
              <a:t> en el mundo del desarrollo web.</a:t>
            </a:r>
          </a:p>
          <a:p>
            <a:pPr fontAlgn="base"/>
            <a:r>
              <a:rPr lang="es-ES" sz="2800" dirty="0">
                <a:effectLst/>
              </a:rPr>
              <a:t>este </a:t>
            </a:r>
            <a:r>
              <a:rPr lang="es-ES" sz="2800" dirty="0" err="1">
                <a:effectLst/>
              </a:rPr>
              <a:t>framework</a:t>
            </a:r>
            <a:r>
              <a:rPr lang="es-ES" sz="2800" dirty="0">
                <a:effectLst/>
              </a:rPr>
              <a:t> facilita enormemente la maquetación de páginas web, ya que te permite crear una interfaz muy limpia y completamente </a:t>
            </a:r>
            <a:r>
              <a:rPr lang="es-ES" sz="2800" dirty="0" err="1">
                <a:effectLst/>
              </a:rPr>
              <a:t>responsive</a:t>
            </a:r>
            <a:r>
              <a:rPr lang="es-ES" sz="2800" dirty="0">
                <a:effectLst/>
              </a:rPr>
              <a:t>, es decir, adaptable a cualquier tamaño de pantalla. además, ofrece tantas herramientas y funcionalidades que te permite crear una web desde cero muy fácilmente.</a:t>
            </a:r>
          </a:p>
          <a:p>
            <a:endParaRPr lang="es-MX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097FCA-1CB0-488E-B005-EB196933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572" y="3208149"/>
            <a:ext cx="3722823" cy="29782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C968027-E3D6-482D-992F-72F028682D0E}"/>
              </a:ext>
            </a:extLst>
          </p:cNvPr>
          <p:cNvSpPr txBox="1"/>
          <p:nvPr/>
        </p:nvSpPr>
        <p:spPr>
          <a:xfrm>
            <a:off x="955434" y="6311707"/>
            <a:ext cx="609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hlinkClick r:id="rId3"/>
              </a:rPr>
              <a:t>https://getbootstrap.com/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2969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77F29-0F53-45A3-9F90-5C00B9C6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 Bootstrap?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4756A-E68D-4164-A4E2-B0AD3112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74457" cy="3649133"/>
          </a:xfrm>
        </p:spPr>
        <p:txBody>
          <a:bodyPr>
            <a:noAutofit/>
          </a:bodyPr>
          <a:lstStyle/>
          <a:p>
            <a:pPr algn="l"/>
            <a:r>
              <a:rPr lang="es-ES" sz="2400" b="0" i="0" dirty="0">
                <a:effectLst/>
              </a:rPr>
              <a:t>Bootstrap está constituido por una serie de archivos CSS y JavaScript responsables de asignar características específicas a los elementos de la página.</a:t>
            </a:r>
          </a:p>
          <a:p>
            <a:pPr algn="l"/>
            <a:r>
              <a:rPr lang="es-ES" sz="2400" b="1" i="0" dirty="0">
                <a:effectLst/>
              </a:rPr>
              <a:t>Hay un archivo principal llamado bootstrap.css, que contiene una definición para todos los estilos utilizados. Básicamente, la estructura del </a:t>
            </a:r>
            <a:r>
              <a:rPr lang="es-ES" sz="2400" b="1" i="0" dirty="0" err="1">
                <a:effectLst/>
              </a:rPr>
              <a:t>framework</a:t>
            </a:r>
            <a:r>
              <a:rPr lang="es-ES" sz="2400" b="1" i="0" dirty="0">
                <a:effectLst/>
              </a:rPr>
              <a:t> se compone de dos directorios:</a:t>
            </a:r>
            <a:endParaRPr lang="es-ES" sz="2400" b="0" i="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b="1" i="0" dirty="0" err="1">
                <a:effectLst/>
              </a:rPr>
              <a:t>Css</a:t>
            </a:r>
            <a:endParaRPr lang="es-ES" sz="24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b="1" i="0" dirty="0" err="1">
                <a:effectLst/>
              </a:rPr>
              <a:t>js</a:t>
            </a:r>
            <a:r>
              <a:rPr lang="es-ES" sz="2400" b="0" i="0" dirty="0">
                <a:effectLst/>
              </a:rPr>
              <a:t> 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174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070B06-7E31-49EE-A5F3-F0807798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733" y="2332632"/>
            <a:ext cx="4985288" cy="28050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D343EC-067A-4136-ACA9-C06776C1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Ventajas de Bootstrap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7C4E8-592B-4527-B173-0EA469A8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s-ES" sz="2800" b="1" dirty="0">
                <a:effectLst/>
              </a:rPr>
              <a:t>Soporte</a:t>
            </a:r>
            <a:endParaRPr lang="es-ES" sz="2800" dirty="0">
              <a:effectLst/>
            </a:endParaRPr>
          </a:p>
          <a:p>
            <a:pPr fontAlgn="base"/>
            <a:r>
              <a:rPr lang="es-ES" sz="2800" b="1" dirty="0">
                <a:effectLst/>
              </a:rPr>
              <a:t>Framework de código abierto</a:t>
            </a:r>
            <a:endParaRPr lang="es-ES" sz="2800" dirty="0">
              <a:effectLst/>
            </a:endParaRPr>
          </a:p>
          <a:p>
            <a:pPr fontAlgn="base"/>
            <a:r>
              <a:rPr lang="es-ES" sz="2800" b="1" dirty="0">
                <a:effectLst/>
              </a:rPr>
              <a:t>Compatibilidad</a:t>
            </a:r>
            <a:endParaRPr lang="es-ES" sz="2800" dirty="0">
              <a:effectLst/>
            </a:endParaRPr>
          </a:p>
          <a:p>
            <a:pPr fontAlgn="base"/>
            <a:r>
              <a:rPr lang="es-ES" sz="2800" b="1" dirty="0">
                <a:effectLst/>
              </a:rPr>
              <a:t>Integración con librerías JavaScript</a:t>
            </a:r>
          </a:p>
          <a:p>
            <a:pPr fontAlgn="base"/>
            <a:r>
              <a:rPr lang="es-ES" sz="2800" b="1" dirty="0">
                <a:effectLst/>
              </a:rPr>
              <a:t>Facilidad de uso</a:t>
            </a:r>
          </a:p>
          <a:p>
            <a:pPr fontAlgn="base"/>
            <a:r>
              <a:rPr lang="es-ES" sz="2800" b="1" dirty="0">
                <a:effectLst/>
              </a:rPr>
              <a:t>Utiliza un sistema </a:t>
            </a:r>
            <a:r>
              <a:rPr lang="es-ES" sz="2800" b="1" dirty="0" err="1">
                <a:effectLst/>
              </a:rPr>
              <a:t>grid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67006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160E834-808C-47B1-B35D-CBD192CB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390525"/>
            <a:ext cx="75152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4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EFCB-B05E-4AD2-8CE9-943705F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comentarios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38624-5893-43C7-BF5C-A59BDAEF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RIGOBERTO PEREZ OVANDO</a:t>
            </a:r>
          </a:p>
          <a:p>
            <a:pPr marL="0" indent="0">
              <a:buNone/>
            </a:pP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correo: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rigoberto.perez@unach.mx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Facebook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Twitter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Github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https://github.com/RigobertoPO</a:t>
            </a:r>
            <a:endParaRPr lang="es-MX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0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2712</TotalTime>
  <Words>388</Words>
  <Application>Microsoft Office PowerPoint</Application>
  <PresentationFormat>Panorámica</PresentationFormat>
  <Paragraphs>33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Celestial</vt:lpstr>
      <vt:lpstr>HTML</vt:lpstr>
      <vt:lpstr>Practica 10 - BOOTSTRAP</vt:lpstr>
      <vt:lpstr>Bootstrap</vt:lpstr>
      <vt:lpstr>¿Cómo funciona Bootstrap?</vt:lpstr>
      <vt:lpstr>Ventajas de Bootstrap</vt:lpstr>
      <vt:lpstr>Presentación de PowerPoint</vt:lpstr>
      <vt:lpstr>Dudas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89</cp:revision>
  <dcterms:created xsi:type="dcterms:W3CDTF">2016-01-21T14:58:34Z</dcterms:created>
  <dcterms:modified xsi:type="dcterms:W3CDTF">2020-10-03T20:23:11Z</dcterms:modified>
</cp:coreProperties>
</file>