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9"/>
  </p:notesMasterIdLst>
  <p:sldIdLst>
    <p:sldId id="256" r:id="rId2"/>
    <p:sldId id="294" r:id="rId3"/>
    <p:sldId id="295" r:id="rId4"/>
    <p:sldId id="297" r:id="rId5"/>
    <p:sldId id="298" r:id="rId6"/>
    <p:sldId id="300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articulos/181.ph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https://desarrolloweb.com/articulos/181.php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20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45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3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3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2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6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769A52-2FAC-4B40-BECC-E600C2E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>
            <a:normAutofit/>
          </a:bodyPr>
          <a:lstStyle/>
          <a:p>
            <a:r>
              <a:rPr lang="es-ES" sz="4400" dirty="0"/>
              <a:t>Practica 7: </a:t>
            </a:r>
            <a:r>
              <a:rPr lang="es-ES" sz="4400"/>
              <a:t>introducción a css</a:t>
            </a:r>
            <a:endParaRPr lang="es-MX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803E5-4C22-4278-99C8-9972109C7F70}"/>
              </a:ext>
            </a:extLst>
          </p:cNvPr>
          <p:cNvSpPr txBox="1">
            <a:spLocks/>
          </p:cNvSpPr>
          <p:nvPr/>
        </p:nvSpPr>
        <p:spPr>
          <a:xfrm>
            <a:off x="1751011" y="4777381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OBJETIVO: Conocer la forma general de implementar css3 en sitios </a:t>
            </a:r>
            <a:r>
              <a:rPr lang="es-ES" dirty="0" err="1"/>
              <a:t>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184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EC168B5-6CCB-416E-9A9D-3B43FC2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14614FA-0888-4ADA-9E98-4023070E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20" y="1337733"/>
            <a:ext cx="9737806" cy="3124201"/>
          </a:xfrm>
        </p:spPr>
        <p:txBody>
          <a:bodyPr>
            <a:normAutofit/>
          </a:bodyPr>
          <a:lstStyle/>
          <a:p>
            <a:r>
              <a:rPr lang="es-ES" sz="2400" b="0" i="0" dirty="0">
                <a:solidFill>
                  <a:schemeClr val="tx1"/>
                </a:solidFill>
                <a:effectLst/>
                <a:latin typeface="Roboto"/>
              </a:rPr>
              <a:t>CSS es el acrónimo de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Roboto"/>
              </a:rPr>
              <a:t>cascading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Roboto"/>
              </a:rPr>
              <a:t>style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Roboto"/>
              </a:rPr>
              <a:t>sheets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Roboto"/>
              </a:rPr>
              <a:t>, o lo que sería en español hojas de estilo en cascada. es un lenguaje que sirve para especificar el estilo o aspecto de las páginas web.</a:t>
            </a:r>
            <a:endParaRPr lang="es-MX" sz="24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35EC17-941F-4F83-AE12-E66EEBE5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7" y="3585460"/>
            <a:ext cx="8360206" cy="28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AE0D5-276F-48A3-80D9-50122FBB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E3195-5F4E-4E04-B8F5-B0B20123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04" y="1915476"/>
            <a:ext cx="4707609" cy="3649133"/>
          </a:xfrm>
        </p:spPr>
        <p:txBody>
          <a:bodyPr>
            <a:normAutofit/>
          </a:bodyPr>
          <a:lstStyle/>
          <a:p>
            <a:r>
              <a:rPr lang="es-ES" sz="3600" dirty="0"/>
              <a:t>¿Qué quieres mostrar?</a:t>
            </a:r>
          </a:p>
          <a:p>
            <a:pPr marL="0" indent="0" algn="ctr">
              <a:buNone/>
            </a:pPr>
            <a:r>
              <a:rPr lang="es-ES" sz="3600" b="1" dirty="0">
                <a:solidFill>
                  <a:srgbClr val="FFFF00"/>
                </a:solidFill>
              </a:rPr>
              <a:t>HTML</a:t>
            </a:r>
            <a:endParaRPr lang="es-MX" sz="3600" b="1" dirty="0">
              <a:solidFill>
                <a:srgbClr val="FFFF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4FCC838-7133-4AB3-B6D0-550070007059}"/>
              </a:ext>
            </a:extLst>
          </p:cNvPr>
          <p:cNvSpPr txBox="1">
            <a:spLocks/>
          </p:cNvSpPr>
          <p:nvPr/>
        </p:nvSpPr>
        <p:spPr>
          <a:xfrm>
            <a:off x="6096000" y="1915475"/>
            <a:ext cx="593068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¿Cómo lo quieres mostrar?</a:t>
            </a:r>
          </a:p>
          <a:p>
            <a:pPr marL="0" indent="0" algn="ctr">
              <a:buNone/>
            </a:pPr>
            <a:r>
              <a:rPr lang="es-ES" sz="3600" dirty="0">
                <a:solidFill>
                  <a:srgbClr val="FFFF00"/>
                </a:solidFill>
              </a:rPr>
              <a:t>CSS</a:t>
            </a:r>
            <a:endParaRPr lang="es-MX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9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9649-B712-4364-9CC6-6E3E9B2F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  <a:endParaRPr lang="es-MX" dirty="0"/>
          </a:p>
        </p:txBody>
      </p:sp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61E773A5-90F4-4D48-933B-9565CDD3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42" y="1337733"/>
            <a:ext cx="7060258" cy="53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0A7D-0F4F-46C1-92F7-D402FD9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64" y="148166"/>
            <a:ext cx="10131425" cy="1456267"/>
          </a:xfrm>
        </p:spPr>
        <p:txBody>
          <a:bodyPr/>
          <a:lstStyle/>
          <a:p>
            <a:r>
              <a:rPr lang="es-ES" dirty="0"/>
              <a:t>CSS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6E992-A20F-4EBE-A1CC-852B13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27815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effectLst/>
                <a:latin typeface="Roboto"/>
              </a:rPr>
              <a:t>ESTILO DEFINIDO PARA UNA ETIQUETA</a:t>
            </a:r>
          </a:p>
          <a:p>
            <a:pPr algn="l"/>
            <a:r>
              <a:rPr lang="es-ES" sz="2400" b="0" i="0" dirty="0">
                <a:effectLst/>
                <a:latin typeface="Roboto"/>
              </a:rPr>
              <a:t>De este modo podemos hacer que toda una etiqueta muestre un estilo determinado. Por ejemplo, podemos definir un párrafo entero en color rojo y otro en color azul. Para ello utilizamos el atributo </a:t>
            </a:r>
            <a:r>
              <a:rPr lang="es-ES" sz="2400" b="1" i="0" dirty="0" err="1">
                <a:effectLst/>
                <a:latin typeface="Roboto"/>
              </a:rPr>
              <a:t>style</a:t>
            </a:r>
            <a:r>
              <a:rPr lang="es-ES" sz="2400" b="0" i="0" dirty="0">
                <a:effectLst/>
                <a:latin typeface="Roboto"/>
              </a:rPr>
              <a:t>, que es admitido por todas las etiquetas del HTML.</a:t>
            </a:r>
          </a:p>
          <a:p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19EF0-FD48-43F8-A5F6-ED05E7FE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30" y="4012123"/>
            <a:ext cx="4912155" cy="23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E2A7D-0ADD-4385-B2D8-732E2E85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D63EC-5BD3-47CA-9DEB-A0C7ED0E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forma de hacer referencia a un archivo de </a:t>
            </a:r>
            <a:r>
              <a:rPr lang="es-ES" sz="2400" dirty="0" err="1"/>
              <a:t>css</a:t>
            </a:r>
            <a:r>
              <a:rPr lang="es-ES" sz="2400" dirty="0"/>
              <a:t> desde el HTML, se basa en la siguiente sintaxis:</a:t>
            </a:r>
          </a:p>
          <a:p>
            <a:endParaRPr lang="es-MX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1BA015-4B07-4A23-B28B-3D8D663E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1" y="4496565"/>
            <a:ext cx="11096786" cy="59113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"hoja.css"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9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2868</TotalTime>
  <Words>183</Words>
  <Application>Microsoft Office PowerPoint</Application>
  <PresentationFormat>Panorámica</PresentationFormat>
  <Paragraphs>21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</vt:lpstr>
      <vt:lpstr>Celestial</vt:lpstr>
      <vt:lpstr>HTML</vt:lpstr>
      <vt:lpstr>Practica 7: introducción a css</vt:lpstr>
      <vt:lpstr>CSS</vt:lpstr>
      <vt:lpstr>CSS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94</cp:revision>
  <dcterms:created xsi:type="dcterms:W3CDTF">2016-01-21T14:58:34Z</dcterms:created>
  <dcterms:modified xsi:type="dcterms:W3CDTF">2020-09-18T23:20:35Z</dcterms:modified>
</cp:coreProperties>
</file>