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  <p:sldMasterId id="2147483688" r:id="rId2"/>
  </p:sldMasterIdLst>
  <p:notesMasterIdLst>
    <p:notesMasterId r:id="rId32"/>
  </p:notesMasterIdLst>
  <p:sldIdLst>
    <p:sldId id="260" r:id="rId3"/>
    <p:sldId id="261" r:id="rId4"/>
    <p:sldId id="263" r:id="rId5"/>
    <p:sldId id="267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316" r:id="rId31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914d6b8a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914d6b8a0_1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11914d6b8a0_1_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758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72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62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549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056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020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891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620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000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75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a1b79f3be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a1b79f3be_0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214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733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686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910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889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865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607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648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078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Google Shape;3885;g118aed57ceb_2_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6" name="Google Shape;3886;g118aed57ceb_2_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0bb10b56d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0bb10b56d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694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25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624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64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464b1603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464b1603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91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- Simple content ">
  <p:cSld name="TITLE_5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903843" y="1032503"/>
            <a:ext cx="109830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rygada 1918"/>
              <a:buNone/>
              <a:defRPr sz="32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03850" y="1747525"/>
            <a:ext cx="109830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897825" y="2987050"/>
            <a:ext cx="10983000" cy="627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6857175" y="1029000"/>
            <a:ext cx="516714" cy="507192"/>
          </a:xfrm>
          <a:custGeom>
            <a:avLst/>
            <a:gdLst/>
            <a:ahLst/>
            <a:cxnLst/>
            <a:rect l="l" t="t" r="r" b="b"/>
            <a:pathLst>
              <a:path w="600830" h="589758" extrusionOk="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rgbClr val="F0EEE8"/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- 2 blocks">
  <p:cSld name="TITLE_3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-15775" y="3086400"/>
            <a:ext cx="9151800" cy="720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9136141" y="3086400"/>
            <a:ext cx="9151800" cy="720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903843" y="1032503"/>
            <a:ext cx="109830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rygada 1918"/>
              <a:buNone/>
              <a:defRPr sz="32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16857175" y="1029000"/>
            <a:ext cx="516714" cy="507192"/>
          </a:xfrm>
          <a:custGeom>
            <a:avLst/>
            <a:gdLst/>
            <a:ahLst/>
            <a:cxnLst/>
            <a:rect l="l" t="t" r="r" b="b"/>
            <a:pathLst>
              <a:path w="600830" h="589758" extrusionOk="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rgbClr val="F0EEE8"/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903850" y="1747525"/>
            <a:ext cx="109830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2"/>
          </p:nvPr>
        </p:nvSpPr>
        <p:spPr>
          <a:xfrm>
            <a:off x="913800" y="4024950"/>
            <a:ext cx="7315500" cy="3185400"/>
          </a:xfrm>
          <a:prstGeom prst="rect">
            <a:avLst/>
          </a:prstGeom>
        </p:spPr>
        <p:txBody>
          <a:bodyPr spcFirstLastPara="1" wrap="square" lIns="0" tIns="0" rIns="36000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3"/>
          </p:nvPr>
        </p:nvSpPr>
        <p:spPr>
          <a:xfrm>
            <a:off x="10066599" y="4024950"/>
            <a:ext cx="7315500" cy="3185400"/>
          </a:xfrm>
          <a:prstGeom prst="rect">
            <a:avLst/>
          </a:prstGeom>
        </p:spPr>
        <p:txBody>
          <a:bodyPr spcFirstLastPara="1" wrap="square" lIns="0" tIns="0" rIns="36000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- Keyframes / Storyboards">
  <p:cSld name="TITLE_3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-15775" y="3086400"/>
            <a:ext cx="61014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903843" y="1032503"/>
            <a:ext cx="109830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rygada 1918"/>
              <a:buNone/>
              <a:defRPr sz="32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16857175" y="1029000"/>
            <a:ext cx="516714" cy="507192"/>
          </a:xfrm>
          <a:custGeom>
            <a:avLst/>
            <a:gdLst/>
            <a:ahLst/>
            <a:cxnLst/>
            <a:rect l="l" t="t" r="r" b="b"/>
            <a:pathLst>
              <a:path w="600830" h="589758" extrusionOk="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rgbClr val="F0EEE8"/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"/>
          </p:nvPr>
        </p:nvSpPr>
        <p:spPr>
          <a:xfrm>
            <a:off x="903850" y="1747525"/>
            <a:ext cx="109830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6085470" y="3086400"/>
            <a:ext cx="61014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2"/>
          <p:cNvSpPr/>
          <p:nvPr/>
        </p:nvSpPr>
        <p:spPr>
          <a:xfrm>
            <a:off x="12186739" y="3086400"/>
            <a:ext cx="61014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- Moodboards ">
  <p:cSld name="TITLE_3_1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903843" y="1032503"/>
            <a:ext cx="109830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rygada 1918"/>
              <a:buNone/>
              <a:defRPr sz="32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16857175" y="1029000"/>
            <a:ext cx="516714" cy="507192"/>
          </a:xfrm>
          <a:custGeom>
            <a:avLst/>
            <a:gdLst/>
            <a:ahLst/>
            <a:cxnLst/>
            <a:rect l="l" t="t" r="r" b="b"/>
            <a:pathLst>
              <a:path w="600830" h="589758" extrusionOk="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903850" y="1747525"/>
            <a:ext cx="109830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- Quote">
  <p:cSld name="TITLE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903843" y="1032503"/>
            <a:ext cx="109830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rygada 1918"/>
              <a:buNone/>
              <a:defRPr sz="32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903850" y="1747525"/>
            <a:ext cx="109830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2"/>
          </p:nvPr>
        </p:nvSpPr>
        <p:spPr>
          <a:xfrm>
            <a:off x="897825" y="2990729"/>
            <a:ext cx="10983000" cy="627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704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Char char="●"/>
              <a:defRPr sz="7500">
                <a:solidFill>
                  <a:schemeClr val="dk1"/>
                </a:solidFill>
              </a:defRPr>
            </a:lvl1pPr>
            <a:lvl2pPr marL="914400" lvl="1" indent="-70485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○"/>
              <a:defRPr sz="7500">
                <a:solidFill>
                  <a:schemeClr val="dk1"/>
                </a:solidFill>
              </a:defRPr>
            </a:lvl2pPr>
            <a:lvl3pPr marL="1371600" lvl="2" indent="-70485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■"/>
              <a:defRPr sz="7500">
                <a:solidFill>
                  <a:schemeClr val="dk1"/>
                </a:solidFill>
              </a:defRPr>
            </a:lvl3pPr>
            <a:lvl4pPr marL="1828800" lvl="3" indent="-70485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●"/>
              <a:defRPr sz="7500">
                <a:solidFill>
                  <a:schemeClr val="dk1"/>
                </a:solidFill>
              </a:defRPr>
            </a:lvl4pPr>
            <a:lvl5pPr marL="2286000" lvl="4" indent="-70485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○"/>
              <a:defRPr sz="7500">
                <a:solidFill>
                  <a:schemeClr val="dk1"/>
                </a:solidFill>
              </a:defRPr>
            </a:lvl5pPr>
            <a:lvl6pPr marL="2743200" lvl="5" indent="-70485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■"/>
              <a:defRPr sz="7500">
                <a:solidFill>
                  <a:schemeClr val="dk1"/>
                </a:solidFill>
              </a:defRPr>
            </a:lvl6pPr>
            <a:lvl7pPr marL="3200400" lvl="6" indent="-70485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●"/>
              <a:defRPr sz="7500">
                <a:solidFill>
                  <a:schemeClr val="dk1"/>
                </a:solidFill>
              </a:defRPr>
            </a:lvl7pPr>
            <a:lvl8pPr marL="3657600" lvl="7" indent="-70485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○"/>
              <a:defRPr sz="7500">
                <a:solidFill>
                  <a:schemeClr val="dk1"/>
                </a:solidFill>
              </a:defRPr>
            </a:lvl8pPr>
            <a:lvl9pPr marL="4114800" lvl="8" indent="-70485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7500"/>
              <a:buChar char="■"/>
              <a:defRPr sz="7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16857175" y="1029000"/>
            <a:ext cx="516714" cy="507192"/>
          </a:xfrm>
          <a:custGeom>
            <a:avLst/>
            <a:gdLst/>
            <a:ahLst/>
            <a:cxnLst/>
            <a:rect l="l" t="t" r="r" b="b"/>
            <a:pathLst>
              <a:path w="600830" h="589758" extrusionOk="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rgbClr val="F0EEE8"/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 - Client / Orchid cover light">
  <p:cSld name="TITLE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9143750" y="0"/>
            <a:ext cx="9143700" cy="1030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 - Client / Orchid cover dark">
  <p:cSld name="TITLE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9143600" y="0"/>
            <a:ext cx="9144000" cy="103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- Internal cover light">
  <p:cSld name="TITLE_1_1_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7"/>
          <p:cNvGrpSpPr/>
          <p:nvPr/>
        </p:nvGrpSpPr>
        <p:grpSpPr>
          <a:xfrm>
            <a:off x="3646039" y="4632294"/>
            <a:ext cx="3680923" cy="1022438"/>
            <a:chOff x="5126018" y="2930825"/>
            <a:chExt cx="1852503" cy="514564"/>
          </a:xfrm>
        </p:grpSpPr>
        <p:sp>
          <p:nvSpPr>
            <p:cNvPr id="97" name="Google Shape;97;p17"/>
            <p:cNvSpPr/>
            <p:nvPr/>
          </p:nvSpPr>
          <p:spPr>
            <a:xfrm>
              <a:off x="5126018" y="2930825"/>
              <a:ext cx="524224" cy="514564"/>
            </a:xfrm>
            <a:custGeom>
              <a:avLst/>
              <a:gdLst/>
              <a:ahLst/>
              <a:cxnLst/>
              <a:rect l="l" t="t" r="r" b="b"/>
              <a:pathLst>
                <a:path w="600830" h="589758" extrusionOk="0">
                  <a:moveTo>
                    <a:pt x="544572" y="201585"/>
                  </a:moveTo>
                  <a:cubicBezTo>
                    <a:pt x="547332" y="189641"/>
                    <a:pt x="548843" y="177233"/>
                    <a:pt x="548843" y="164447"/>
                  </a:cubicBezTo>
                  <a:cubicBezTo>
                    <a:pt x="548843" y="73636"/>
                    <a:pt x="475207" y="0"/>
                    <a:pt x="384368" y="0"/>
                  </a:cubicBezTo>
                  <a:cubicBezTo>
                    <a:pt x="353419" y="0"/>
                    <a:pt x="324447" y="8573"/>
                    <a:pt x="299718" y="23451"/>
                  </a:cubicBezTo>
                  <a:cubicBezTo>
                    <a:pt x="275017" y="8573"/>
                    <a:pt x="246045" y="0"/>
                    <a:pt x="215097" y="0"/>
                  </a:cubicBezTo>
                  <a:cubicBezTo>
                    <a:pt x="124287" y="0"/>
                    <a:pt x="50650" y="73636"/>
                    <a:pt x="50650" y="164447"/>
                  </a:cubicBezTo>
                  <a:cubicBezTo>
                    <a:pt x="50650" y="177582"/>
                    <a:pt x="52249" y="190339"/>
                    <a:pt x="55155" y="202573"/>
                  </a:cubicBezTo>
                  <a:cubicBezTo>
                    <a:pt x="21330" y="232707"/>
                    <a:pt x="0" y="276558"/>
                    <a:pt x="0" y="325406"/>
                  </a:cubicBezTo>
                  <a:cubicBezTo>
                    <a:pt x="0" y="410957"/>
                    <a:pt x="65325" y="481222"/>
                    <a:pt x="148813" y="489097"/>
                  </a:cubicBezTo>
                  <a:cubicBezTo>
                    <a:pt x="173717" y="548233"/>
                    <a:pt x="232213" y="589759"/>
                    <a:pt x="300415" y="589759"/>
                  </a:cubicBezTo>
                  <a:cubicBezTo>
                    <a:pt x="368617" y="589759"/>
                    <a:pt x="427114" y="548233"/>
                    <a:pt x="452018" y="489097"/>
                  </a:cubicBezTo>
                  <a:cubicBezTo>
                    <a:pt x="535505" y="481222"/>
                    <a:pt x="600830" y="410957"/>
                    <a:pt x="600830" y="325406"/>
                  </a:cubicBezTo>
                  <a:cubicBezTo>
                    <a:pt x="600860" y="276005"/>
                    <a:pt x="579065" y="231719"/>
                    <a:pt x="544572" y="2015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" name="Google Shape;98;p17"/>
            <p:cNvGrpSpPr/>
            <p:nvPr/>
          </p:nvGrpSpPr>
          <p:grpSpPr>
            <a:xfrm>
              <a:off x="5794380" y="3044563"/>
              <a:ext cx="1184141" cy="287798"/>
              <a:chOff x="786713" y="570471"/>
              <a:chExt cx="584703" cy="142115"/>
            </a:xfrm>
          </p:grpSpPr>
          <p:sp>
            <p:nvSpPr>
              <p:cNvPr id="99" name="Google Shape;99;p17"/>
              <p:cNvSpPr/>
              <p:nvPr/>
            </p:nvSpPr>
            <p:spPr>
              <a:xfrm>
                <a:off x="786713" y="570471"/>
                <a:ext cx="142224" cy="141499"/>
              </a:xfrm>
              <a:custGeom>
                <a:avLst/>
                <a:gdLst/>
                <a:ahLst/>
                <a:cxnLst/>
                <a:rect l="l" t="t" r="r" b="b"/>
                <a:pathLst>
                  <a:path w="330753" h="329067" extrusionOk="0">
                    <a:moveTo>
                      <a:pt x="165377" y="0"/>
                    </a:moveTo>
                    <a:cubicBezTo>
                      <a:pt x="73927" y="0"/>
                      <a:pt x="0" y="73491"/>
                      <a:pt x="0" y="165406"/>
                    </a:cubicBezTo>
                    <a:cubicBezTo>
                      <a:pt x="0" y="256419"/>
                      <a:pt x="74770" y="329068"/>
                      <a:pt x="165377" y="329068"/>
                    </a:cubicBezTo>
                    <a:cubicBezTo>
                      <a:pt x="255984" y="329068"/>
                      <a:pt x="330753" y="256419"/>
                      <a:pt x="330753" y="165406"/>
                    </a:cubicBezTo>
                    <a:cubicBezTo>
                      <a:pt x="330753" y="73520"/>
                      <a:pt x="256826" y="0"/>
                      <a:pt x="165377" y="0"/>
                    </a:cubicBezTo>
                    <a:close/>
                    <a:moveTo>
                      <a:pt x="165377" y="274378"/>
                    </a:moveTo>
                    <a:cubicBezTo>
                      <a:pt x="105543" y="274378"/>
                      <a:pt x="58555" y="223960"/>
                      <a:pt x="58555" y="164970"/>
                    </a:cubicBezTo>
                    <a:cubicBezTo>
                      <a:pt x="58555" y="105573"/>
                      <a:pt x="104701" y="54719"/>
                      <a:pt x="165377" y="54719"/>
                    </a:cubicBezTo>
                    <a:cubicBezTo>
                      <a:pt x="226081" y="54719"/>
                      <a:pt x="272228" y="105573"/>
                      <a:pt x="272228" y="164970"/>
                    </a:cubicBezTo>
                    <a:cubicBezTo>
                      <a:pt x="272199" y="223960"/>
                      <a:pt x="225210" y="274378"/>
                      <a:pt x="165377" y="27437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37150" tIns="68550" rIns="137150" bIns="685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943148" y="603801"/>
                <a:ext cx="46683" cy="105474"/>
              </a:xfrm>
              <a:custGeom>
                <a:avLst/>
                <a:gdLst/>
                <a:ahLst/>
                <a:cxnLst/>
                <a:rect l="l" t="t" r="r" b="b"/>
                <a:pathLst>
                  <a:path w="108565" h="245289" extrusionOk="0">
                    <a:moveTo>
                      <a:pt x="52975" y="29059"/>
                    </a:moveTo>
                    <a:lnTo>
                      <a:pt x="52132" y="29059"/>
                    </a:lnTo>
                    <a:lnTo>
                      <a:pt x="52132" y="8108"/>
                    </a:lnTo>
                    <a:lnTo>
                      <a:pt x="0" y="8108"/>
                    </a:lnTo>
                    <a:lnTo>
                      <a:pt x="0" y="245290"/>
                    </a:lnTo>
                    <a:lnTo>
                      <a:pt x="56840" y="245290"/>
                    </a:lnTo>
                    <a:lnTo>
                      <a:pt x="56840" y="111937"/>
                    </a:lnTo>
                    <a:cubicBezTo>
                      <a:pt x="56840" y="77327"/>
                      <a:pt x="71370" y="56404"/>
                      <a:pt x="108566" y="55096"/>
                    </a:cubicBezTo>
                    <a:lnTo>
                      <a:pt x="108566" y="0"/>
                    </a:lnTo>
                    <a:cubicBezTo>
                      <a:pt x="80320" y="0"/>
                      <a:pt x="68783" y="5986"/>
                      <a:pt x="52975" y="2905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37150" tIns="68550" rIns="137150" bIns="685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7"/>
              <p:cNvSpPr/>
              <p:nvPr/>
            </p:nvSpPr>
            <p:spPr>
              <a:xfrm>
                <a:off x="992273" y="603801"/>
                <a:ext cx="105299" cy="108786"/>
              </a:xfrm>
              <a:custGeom>
                <a:avLst/>
                <a:gdLst/>
                <a:ahLst/>
                <a:cxnLst/>
                <a:rect l="l" t="t" r="r" b="b"/>
                <a:pathLst>
                  <a:path w="244882" h="252990" extrusionOk="0">
                    <a:moveTo>
                      <a:pt x="125653" y="52132"/>
                    </a:moveTo>
                    <a:cubicBezTo>
                      <a:pt x="152155" y="52132"/>
                      <a:pt x="168399" y="64512"/>
                      <a:pt x="180778" y="86742"/>
                    </a:cubicBezTo>
                    <a:lnTo>
                      <a:pt x="244883" y="86742"/>
                    </a:lnTo>
                    <a:cubicBezTo>
                      <a:pt x="227360" y="34174"/>
                      <a:pt x="181214" y="0"/>
                      <a:pt x="125653" y="0"/>
                    </a:cubicBezTo>
                    <a:cubicBezTo>
                      <a:pt x="56404" y="0"/>
                      <a:pt x="0" y="56404"/>
                      <a:pt x="0" y="125653"/>
                    </a:cubicBezTo>
                    <a:cubicBezTo>
                      <a:pt x="0" y="195308"/>
                      <a:pt x="55997" y="252990"/>
                      <a:pt x="126059" y="252990"/>
                    </a:cubicBezTo>
                    <a:cubicBezTo>
                      <a:pt x="182057" y="252990"/>
                      <a:pt x="226052" y="220095"/>
                      <a:pt x="244854" y="167963"/>
                    </a:cubicBezTo>
                    <a:lnTo>
                      <a:pt x="180749" y="167963"/>
                    </a:lnTo>
                    <a:cubicBezTo>
                      <a:pt x="168777" y="187200"/>
                      <a:pt x="151254" y="200858"/>
                      <a:pt x="128181" y="200858"/>
                    </a:cubicBezTo>
                    <a:cubicBezTo>
                      <a:pt x="85870" y="200858"/>
                      <a:pt x="56811" y="167527"/>
                      <a:pt x="56811" y="126495"/>
                    </a:cubicBezTo>
                    <a:cubicBezTo>
                      <a:pt x="56840" y="85899"/>
                      <a:pt x="83342" y="52132"/>
                      <a:pt x="125653" y="5213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37150" tIns="68550" rIns="137150" bIns="685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1113189" y="573237"/>
                <a:ext cx="90417" cy="135988"/>
              </a:xfrm>
              <a:custGeom>
                <a:avLst/>
                <a:gdLst/>
                <a:ahLst/>
                <a:cxnLst/>
                <a:rect l="l" t="t" r="r" b="b"/>
                <a:pathLst>
                  <a:path w="210273" h="316252" extrusionOk="0">
                    <a:moveTo>
                      <a:pt x="118388" y="70963"/>
                    </a:moveTo>
                    <a:cubicBezTo>
                      <a:pt x="94036" y="70963"/>
                      <a:pt x="74363" y="79070"/>
                      <a:pt x="56840" y="95750"/>
                    </a:cubicBezTo>
                    <a:lnTo>
                      <a:pt x="56840" y="0"/>
                    </a:lnTo>
                    <a:lnTo>
                      <a:pt x="0" y="0"/>
                    </a:lnTo>
                    <a:lnTo>
                      <a:pt x="0" y="316253"/>
                    </a:lnTo>
                    <a:lnTo>
                      <a:pt x="56840" y="316253"/>
                    </a:lnTo>
                    <a:lnTo>
                      <a:pt x="56840" y="195744"/>
                    </a:lnTo>
                    <a:cubicBezTo>
                      <a:pt x="56840" y="162848"/>
                      <a:pt x="62390" y="123095"/>
                      <a:pt x="104730" y="123095"/>
                    </a:cubicBezTo>
                    <a:cubicBezTo>
                      <a:pt x="147883" y="123095"/>
                      <a:pt x="153433" y="160698"/>
                      <a:pt x="153433" y="194901"/>
                    </a:cubicBezTo>
                    <a:lnTo>
                      <a:pt x="153433" y="316253"/>
                    </a:lnTo>
                    <a:lnTo>
                      <a:pt x="210273" y="316253"/>
                    </a:lnTo>
                    <a:lnTo>
                      <a:pt x="210273" y="178628"/>
                    </a:lnTo>
                    <a:cubicBezTo>
                      <a:pt x="210273" y="153840"/>
                      <a:pt x="206873" y="127367"/>
                      <a:pt x="191472" y="107258"/>
                    </a:cubicBezTo>
                    <a:cubicBezTo>
                      <a:pt x="175228" y="85899"/>
                      <a:pt x="145297" y="70963"/>
                      <a:pt x="118388" y="7096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37150" tIns="68550" rIns="137150" bIns="685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1223428" y="573237"/>
                <a:ext cx="24441" cy="22429"/>
              </a:xfrm>
              <a:custGeom>
                <a:avLst/>
                <a:gdLst/>
                <a:ahLst/>
                <a:cxnLst/>
                <a:rect l="l" t="t" r="r" b="b"/>
                <a:pathLst>
                  <a:path w="56840" h="52161" extrusionOk="0">
                    <a:moveTo>
                      <a:pt x="0" y="0"/>
                    </a:moveTo>
                    <a:lnTo>
                      <a:pt x="56840" y="0"/>
                    </a:lnTo>
                    <a:lnTo>
                      <a:pt x="56840" y="52161"/>
                    </a:lnTo>
                    <a:lnTo>
                      <a:pt x="0" y="5216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37150" tIns="68550" rIns="137150" bIns="685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1223428" y="607292"/>
                <a:ext cx="24441" cy="101988"/>
              </a:xfrm>
              <a:custGeom>
                <a:avLst/>
                <a:gdLst/>
                <a:ahLst/>
                <a:cxnLst/>
                <a:rect l="l" t="t" r="r" b="b"/>
                <a:pathLst>
                  <a:path w="56840" h="237182" extrusionOk="0">
                    <a:moveTo>
                      <a:pt x="0" y="0"/>
                    </a:moveTo>
                    <a:lnTo>
                      <a:pt x="56840" y="0"/>
                    </a:lnTo>
                    <a:lnTo>
                      <a:pt x="56840" y="237182"/>
                    </a:lnTo>
                    <a:lnTo>
                      <a:pt x="0" y="237182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37150" tIns="68550" rIns="137150" bIns="685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1264092" y="573237"/>
                <a:ext cx="107324" cy="139300"/>
              </a:xfrm>
              <a:custGeom>
                <a:avLst/>
                <a:gdLst/>
                <a:ahLst/>
                <a:cxnLst/>
                <a:rect l="l" t="t" r="r" b="b"/>
                <a:pathLst>
                  <a:path w="249590" h="323953" extrusionOk="0">
                    <a:moveTo>
                      <a:pt x="192751" y="0"/>
                    </a:moveTo>
                    <a:lnTo>
                      <a:pt x="192751" y="100022"/>
                    </a:lnTo>
                    <a:cubicBezTo>
                      <a:pt x="172671" y="78664"/>
                      <a:pt x="150004" y="70963"/>
                      <a:pt x="120945" y="70963"/>
                    </a:cubicBezTo>
                    <a:cubicBezTo>
                      <a:pt x="104701" y="70963"/>
                      <a:pt x="88893" y="74799"/>
                      <a:pt x="74363" y="81221"/>
                    </a:cubicBezTo>
                    <a:cubicBezTo>
                      <a:pt x="27345" y="102173"/>
                      <a:pt x="0" y="147011"/>
                      <a:pt x="0" y="197894"/>
                    </a:cubicBezTo>
                    <a:cubicBezTo>
                      <a:pt x="0" y="265428"/>
                      <a:pt x="51726" y="323953"/>
                      <a:pt x="120945" y="323953"/>
                    </a:cubicBezTo>
                    <a:cubicBezTo>
                      <a:pt x="150004" y="323953"/>
                      <a:pt x="180778" y="312417"/>
                      <a:pt x="196586" y="287222"/>
                    </a:cubicBezTo>
                    <a:lnTo>
                      <a:pt x="197458" y="287222"/>
                    </a:lnTo>
                    <a:lnTo>
                      <a:pt x="197458" y="316282"/>
                    </a:lnTo>
                    <a:lnTo>
                      <a:pt x="249591" y="316282"/>
                    </a:lnTo>
                    <a:lnTo>
                      <a:pt x="249591" y="0"/>
                    </a:lnTo>
                    <a:lnTo>
                      <a:pt x="192751" y="0"/>
                    </a:lnTo>
                    <a:close/>
                    <a:moveTo>
                      <a:pt x="126931" y="271792"/>
                    </a:moveTo>
                    <a:cubicBezTo>
                      <a:pt x="85493" y="271792"/>
                      <a:pt x="56840" y="235061"/>
                      <a:pt x="56840" y="195715"/>
                    </a:cubicBezTo>
                    <a:cubicBezTo>
                      <a:pt x="56840" y="158112"/>
                      <a:pt x="88486" y="123066"/>
                      <a:pt x="126931" y="123066"/>
                    </a:cubicBezTo>
                    <a:cubicBezTo>
                      <a:pt x="167091" y="123066"/>
                      <a:pt x="197022" y="158548"/>
                      <a:pt x="197022" y="197429"/>
                    </a:cubicBezTo>
                    <a:cubicBezTo>
                      <a:pt x="197022" y="236339"/>
                      <a:pt x="167120" y="271792"/>
                      <a:pt x="126931" y="27179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37150" tIns="68550" rIns="137150" bIns="685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8229150" y="4699675"/>
            <a:ext cx="91446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rygada 1918"/>
              <a:buNone/>
              <a:defRPr sz="60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  <a:lvl2pPr lvl="1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2pPr>
            <a:lvl3pPr lvl="2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3pPr>
            <a:lvl4pPr lvl="3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4pPr>
            <a:lvl5pPr lvl="4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5pPr>
            <a:lvl6pPr lvl="5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6pPr>
            <a:lvl7pPr lvl="6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7pPr>
            <a:lvl8pPr lvl="7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8pPr>
            <a:lvl9pPr lvl="8" algn="ctr" rtl="0">
              <a:spcBef>
                <a:spcPts val="1500"/>
              </a:spcBef>
              <a:spcAft>
                <a:spcPts val="150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- Internal cover dark">
  <p:cSld name="TITLE_1_1_2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8"/>
          <p:cNvGrpSpPr/>
          <p:nvPr/>
        </p:nvGrpSpPr>
        <p:grpSpPr>
          <a:xfrm>
            <a:off x="3646039" y="4632294"/>
            <a:ext cx="3680923" cy="1022438"/>
            <a:chOff x="5126018" y="2930825"/>
            <a:chExt cx="1852503" cy="514564"/>
          </a:xfrm>
        </p:grpSpPr>
        <p:sp>
          <p:nvSpPr>
            <p:cNvPr id="109" name="Google Shape;109;p18"/>
            <p:cNvSpPr/>
            <p:nvPr/>
          </p:nvSpPr>
          <p:spPr>
            <a:xfrm>
              <a:off x="5126018" y="2930825"/>
              <a:ext cx="524224" cy="514564"/>
            </a:xfrm>
            <a:custGeom>
              <a:avLst/>
              <a:gdLst/>
              <a:ahLst/>
              <a:cxnLst/>
              <a:rect l="l" t="t" r="r" b="b"/>
              <a:pathLst>
                <a:path w="600830" h="589758" extrusionOk="0">
                  <a:moveTo>
                    <a:pt x="544572" y="201585"/>
                  </a:moveTo>
                  <a:cubicBezTo>
                    <a:pt x="547332" y="189641"/>
                    <a:pt x="548843" y="177233"/>
                    <a:pt x="548843" y="164447"/>
                  </a:cubicBezTo>
                  <a:cubicBezTo>
                    <a:pt x="548843" y="73636"/>
                    <a:pt x="475207" y="0"/>
                    <a:pt x="384368" y="0"/>
                  </a:cubicBezTo>
                  <a:cubicBezTo>
                    <a:pt x="353419" y="0"/>
                    <a:pt x="324447" y="8573"/>
                    <a:pt x="299718" y="23451"/>
                  </a:cubicBezTo>
                  <a:cubicBezTo>
                    <a:pt x="275017" y="8573"/>
                    <a:pt x="246045" y="0"/>
                    <a:pt x="215097" y="0"/>
                  </a:cubicBezTo>
                  <a:cubicBezTo>
                    <a:pt x="124287" y="0"/>
                    <a:pt x="50650" y="73636"/>
                    <a:pt x="50650" y="164447"/>
                  </a:cubicBezTo>
                  <a:cubicBezTo>
                    <a:pt x="50650" y="177582"/>
                    <a:pt x="52249" y="190339"/>
                    <a:pt x="55155" y="202573"/>
                  </a:cubicBezTo>
                  <a:cubicBezTo>
                    <a:pt x="21330" y="232707"/>
                    <a:pt x="0" y="276558"/>
                    <a:pt x="0" y="325406"/>
                  </a:cubicBezTo>
                  <a:cubicBezTo>
                    <a:pt x="0" y="410957"/>
                    <a:pt x="65325" y="481222"/>
                    <a:pt x="148813" y="489097"/>
                  </a:cubicBezTo>
                  <a:cubicBezTo>
                    <a:pt x="173717" y="548233"/>
                    <a:pt x="232213" y="589759"/>
                    <a:pt x="300415" y="589759"/>
                  </a:cubicBezTo>
                  <a:cubicBezTo>
                    <a:pt x="368617" y="589759"/>
                    <a:pt x="427114" y="548233"/>
                    <a:pt x="452018" y="489097"/>
                  </a:cubicBezTo>
                  <a:cubicBezTo>
                    <a:pt x="535505" y="481222"/>
                    <a:pt x="600830" y="410957"/>
                    <a:pt x="600830" y="325406"/>
                  </a:cubicBezTo>
                  <a:cubicBezTo>
                    <a:pt x="600860" y="276005"/>
                    <a:pt x="579065" y="231719"/>
                    <a:pt x="544572" y="2015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" name="Google Shape;110;p18"/>
            <p:cNvGrpSpPr/>
            <p:nvPr/>
          </p:nvGrpSpPr>
          <p:grpSpPr>
            <a:xfrm>
              <a:off x="5794380" y="3044563"/>
              <a:ext cx="1184141" cy="287798"/>
              <a:chOff x="786713" y="570471"/>
              <a:chExt cx="584703" cy="142115"/>
            </a:xfrm>
          </p:grpSpPr>
          <p:sp>
            <p:nvSpPr>
              <p:cNvPr id="111" name="Google Shape;111;p18"/>
              <p:cNvSpPr/>
              <p:nvPr/>
            </p:nvSpPr>
            <p:spPr>
              <a:xfrm>
                <a:off x="786713" y="570471"/>
                <a:ext cx="142224" cy="141499"/>
              </a:xfrm>
              <a:custGeom>
                <a:avLst/>
                <a:gdLst/>
                <a:ahLst/>
                <a:cxnLst/>
                <a:rect l="l" t="t" r="r" b="b"/>
                <a:pathLst>
                  <a:path w="330753" h="329067" extrusionOk="0">
                    <a:moveTo>
                      <a:pt x="165377" y="0"/>
                    </a:moveTo>
                    <a:cubicBezTo>
                      <a:pt x="73927" y="0"/>
                      <a:pt x="0" y="73491"/>
                      <a:pt x="0" y="165406"/>
                    </a:cubicBezTo>
                    <a:cubicBezTo>
                      <a:pt x="0" y="256419"/>
                      <a:pt x="74770" y="329068"/>
                      <a:pt x="165377" y="329068"/>
                    </a:cubicBezTo>
                    <a:cubicBezTo>
                      <a:pt x="255984" y="329068"/>
                      <a:pt x="330753" y="256419"/>
                      <a:pt x="330753" y="165406"/>
                    </a:cubicBezTo>
                    <a:cubicBezTo>
                      <a:pt x="330753" y="73520"/>
                      <a:pt x="256826" y="0"/>
                      <a:pt x="165377" y="0"/>
                    </a:cubicBezTo>
                    <a:close/>
                    <a:moveTo>
                      <a:pt x="165377" y="274378"/>
                    </a:moveTo>
                    <a:cubicBezTo>
                      <a:pt x="105543" y="274378"/>
                      <a:pt x="58555" y="223960"/>
                      <a:pt x="58555" y="164970"/>
                    </a:cubicBezTo>
                    <a:cubicBezTo>
                      <a:pt x="58555" y="105573"/>
                      <a:pt x="104701" y="54719"/>
                      <a:pt x="165377" y="54719"/>
                    </a:cubicBezTo>
                    <a:cubicBezTo>
                      <a:pt x="226081" y="54719"/>
                      <a:pt x="272228" y="105573"/>
                      <a:pt x="272228" y="164970"/>
                    </a:cubicBezTo>
                    <a:cubicBezTo>
                      <a:pt x="272199" y="223960"/>
                      <a:pt x="225210" y="274378"/>
                      <a:pt x="165377" y="2743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37150" tIns="68550" rIns="137150" bIns="685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8"/>
              <p:cNvSpPr/>
              <p:nvPr/>
            </p:nvSpPr>
            <p:spPr>
              <a:xfrm>
                <a:off x="943148" y="603801"/>
                <a:ext cx="46683" cy="105474"/>
              </a:xfrm>
              <a:custGeom>
                <a:avLst/>
                <a:gdLst/>
                <a:ahLst/>
                <a:cxnLst/>
                <a:rect l="l" t="t" r="r" b="b"/>
                <a:pathLst>
                  <a:path w="108565" h="245289" extrusionOk="0">
                    <a:moveTo>
                      <a:pt x="52975" y="29059"/>
                    </a:moveTo>
                    <a:lnTo>
                      <a:pt x="52132" y="29059"/>
                    </a:lnTo>
                    <a:lnTo>
                      <a:pt x="52132" y="8108"/>
                    </a:lnTo>
                    <a:lnTo>
                      <a:pt x="0" y="8108"/>
                    </a:lnTo>
                    <a:lnTo>
                      <a:pt x="0" y="245290"/>
                    </a:lnTo>
                    <a:lnTo>
                      <a:pt x="56840" y="245290"/>
                    </a:lnTo>
                    <a:lnTo>
                      <a:pt x="56840" y="111937"/>
                    </a:lnTo>
                    <a:cubicBezTo>
                      <a:pt x="56840" y="77327"/>
                      <a:pt x="71370" y="56404"/>
                      <a:pt x="108566" y="55096"/>
                    </a:cubicBezTo>
                    <a:lnTo>
                      <a:pt x="108566" y="0"/>
                    </a:lnTo>
                    <a:cubicBezTo>
                      <a:pt x="80320" y="0"/>
                      <a:pt x="68783" y="5986"/>
                      <a:pt x="52975" y="290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37150" tIns="68550" rIns="137150" bIns="685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8"/>
              <p:cNvSpPr/>
              <p:nvPr/>
            </p:nvSpPr>
            <p:spPr>
              <a:xfrm>
                <a:off x="992273" y="603801"/>
                <a:ext cx="105299" cy="108786"/>
              </a:xfrm>
              <a:custGeom>
                <a:avLst/>
                <a:gdLst/>
                <a:ahLst/>
                <a:cxnLst/>
                <a:rect l="l" t="t" r="r" b="b"/>
                <a:pathLst>
                  <a:path w="244882" h="252990" extrusionOk="0">
                    <a:moveTo>
                      <a:pt x="125653" y="52132"/>
                    </a:moveTo>
                    <a:cubicBezTo>
                      <a:pt x="152155" y="52132"/>
                      <a:pt x="168399" y="64512"/>
                      <a:pt x="180778" y="86742"/>
                    </a:cubicBezTo>
                    <a:lnTo>
                      <a:pt x="244883" y="86742"/>
                    </a:lnTo>
                    <a:cubicBezTo>
                      <a:pt x="227360" y="34174"/>
                      <a:pt x="181214" y="0"/>
                      <a:pt x="125653" y="0"/>
                    </a:cubicBezTo>
                    <a:cubicBezTo>
                      <a:pt x="56404" y="0"/>
                      <a:pt x="0" y="56404"/>
                      <a:pt x="0" y="125653"/>
                    </a:cubicBezTo>
                    <a:cubicBezTo>
                      <a:pt x="0" y="195308"/>
                      <a:pt x="55997" y="252990"/>
                      <a:pt x="126059" y="252990"/>
                    </a:cubicBezTo>
                    <a:cubicBezTo>
                      <a:pt x="182057" y="252990"/>
                      <a:pt x="226052" y="220095"/>
                      <a:pt x="244854" y="167963"/>
                    </a:cubicBezTo>
                    <a:lnTo>
                      <a:pt x="180749" y="167963"/>
                    </a:lnTo>
                    <a:cubicBezTo>
                      <a:pt x="168777" y="187200"/>
                      <a:pt x="151254" y="200858"/>
                      <a:pt x="128181" y="200858"/>
                    </a:cubicBezTo>
                    <a:cubicBezTo>
                      <a:pt x="85870" y="200858"/>
                      <a:pt x="56811" y="167527"/>
                      <a:pt x="56811" y="126495"/>
                    </a:cubicBezTo>
                    <a:cubicBezTo>
                      <a:pt x="56840" y="85899"/>
                      <a:pt x="83342" y="52132"/>
                      <a:pt x="125653" y="5213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37150" tIns="68550" rIns="137150" bIns="685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8"/>
              <p:cNvSpPr/>
              <p:nvPr/>
            </p:nvSpPr>
            <p:spPr>
              <a:xfrm>
                <a:off x="1113189" y="573237"/>
                <a:ext cx="90417" cy="135988"/>
              </a:xfrm>
              <a:custGeom>
                <a:avLst/>
                <a:gdLst/>
                <a:ahLst/>
                <a:cxnLst/>
                <a:rect l="l" t="t" r="r" b="b"/>
                <a:pathLst>
                  <a:path w="210273" h="316252" extrusionOk="0">
                    <a:moveTo>
                      <a:pt x="118388" y="70963"/>
                    </a:moveTo>
                    <a:cubicBezTo>
                      <a:pt x="94036" y="70963"/>
                      <a:pt x="74363" y="79070"/>
                      <a:pt x="56840" y="95750"/>
                    </a:cubicBezTo>
                    <a:lnTo>
                      <a:pt x="56840" y="0"/>
                    </a:lnTo>
                    <a:lnTo>
                      <a:pt x="0" y="0"/>
                    </a:lnTo>
                    <a:lnTo>
                      <a:pt x="0" y="316253"/>
                    </a:lnTo>
                    <a:lnTo>
                      <a:pt x="56840" y="316253"/>
                    </a:lnTo>
                    <a:lnTo>
                      <a:pt x="56840" y="195744"/>
                    </a:lnTo>
                    <a:cubicBezTo>
                      <a:pt x="56840" y="162848"/>
                      <a:pt x="62390" y="123095"/>
                      <a:pt x="104730" y="123095"/>
                    </a:cubicBezTo>
                    <a:cubicBezTo>
                      <a:pt x="147883" y="123095"/>
                      <a:pt x="153433" y="160698"/>
                      <a:pt x="153433" y="194901"/>
                    </a:cubicBezTo>
                    <a:lnTo>
                      <a:pt x="153433" y="316253"/>
                    </a:lnTo>
                    <a:lnTo>
                      <a:pt x="210273" y="316253"/>
                    </a:lnTo>
                    <a:lnTo>
                      <a:pt x="210273" y="178628"/>
                    </a:lnTo>
                    <a:cubicBezTo>
                      <a:pt x="210273" y="153840"/>
                      <a:pt x="206873" y="127367"/>
                      <a:pt x="191472" y="107258"/>
                    </a:cubicBezTo>
                    <a:cubicBezTo>
                      <a:pt x="175228" y="85899"/>
                      <a:pt x="145297" y="70963"/>
                      <a:pt x="118388" y="709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37150" tIns="68550" rIns="137150" bIns="685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8"/>
              <p:cNvSpPr/>
              <p:nvPr/>
            </p:nvSpPr>
            <p:spPr>
              <a:xfrm>
                <a:off x="1223428" y="573237"/>
                <a:ext cx="24441" cy="22429"/>
              </a:xfrm>
              <a:custGeom>
                <a:avLst/>
                <a:gdLst/>
                <a:ahLst/>
                <a:cxnLst/>
                <a:rect l="l" t="t" r="r" b="b"/>
                <a:pathLst>
                  <a:path w="56840" h="52161" extrusionOk="0">
                    <a:moveTo>
                      <a:pt x="0" y="0"/>
                    </a:moveTo>
                    <a:lnTo>
                      <a:pt x="56840" y="0"/>
                    </a:lnTo>
                    <a:lnTo>
                      <a:pt x="56840" y="52161"/>
                    </a:lnTo>
                    <a:lnTo>
                      <a:pt x="0" y="5216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37150" tIns="68550" rIns="137150" bIns="685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8"/>
              <p:cNvSpPr/>
              <p:nvPr/>
            </p:nvSpPr>
            <p:spPr>
              <a:xfrm>
                <a:off x="1223428" y="607292"/>
                <a:ext cx="24441" cy="101988"/>
              </a:xfrm>
              <a:custGeom>
                <a:avLst/>
                <a:gdLst/>
                <a:ahLst/>
                <a:cxnLst/>
                <a:rect l="l" t="t" r="r" b="b"/>
                <a:pathLst>
                  <a:path w="56840" h="237182" extrusionOk="0">
                    <a:moveTo>
                      <a:pt x="0" y="0"/>
                    </a:moveTo>
                    <a:lnTo>
                      <a:pt x="56840" y="0"/>
                    </a:lnTo>
                    <a:lnTo>
                      <a:pt x="56840" y="237182"/>
                    </a:lnTo>
                    <a:lnTo>
                      <a:pt x="0" y="23718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37150" tIns="68550" rIns="137150" bIns="685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1264092" y="573237"/>
                <a:ext cx="107324" cy="139300"/>
              </a:xfrm>
              <a:custGeom>
                <a:avLst/>
                <a:gdLst/>
                <a:ahLst/>
                <a:cxnLst/>
                <a:rect l="l" t="t" r="r" b="b"/>
                <a:pathLst>
                  <a:path w="249590" h="323953" extrusionOk="0">
                    <a:moveTo>
                      <a:pt x="192751" y="0"/>
                    </a:moveTo>
                    <a:lnTo>
                      <a:pt x="192751" y="100022"/>
                    </a:lnTo>
                    <a:cubicBezTo>
                      <a:pt x="172671" y="78664"/>
                      <a:pt x="150004" y="70963"/>
                      <a:pt x="120945" y="70963"/>
                    </a:cubicBezTo>
                    <a:cubicBezTo>
                      <a:pt x="104701" y="70963"/>
                      <a:pt x="88893" y="74799"/>
                      <a:pt x="74363" y="81221"/>
                    </a:cubicBezTo>
                    <a:cubicBezTo>
                      <a:pt x="27345" y="102173"/>
                      <a:pt x="0" y="147011"/>
                      <a:pt x="0" y="197894"/>
                    </a:cubicBezTo>
                    <a:cubicBezTo>
                      <a:pt x="0" y="265428"/>
                      <a:pt x="51726" y="323953"/>
                      <a:pt x="120945" y="323953"/>
                    </a:cubicBezTo>
                    <a:cubicBezTo>
                      <a:pt x="150004" y="323953"/>
                      <a:pt x="180778" y="312417"/>
                      <a:pt x="196586" y="287222"/>
                    </a:cubicBezTo>
                    <a:lnTo>
                      <a:pt x="197458" y="287222"/>
                    </a:lnTo>
                    <a:lnTo>
                      <a:pt x="197458" y="316282"/>
                    </a:lnTo>
                    <a:lnTo>
                      <a:pt x="249591" y="316282"/>
                    </a:lnTo>
                    <a:lnTo>
                      <a:pt x="249591" y="0"/>
                    </a:lnTo>
                    <a:lnTo>
                      <a:pt x="192751" y="0"/>
                    </a:lnTo>
                    <a:close/>
                    <a:moveTo>
                      <a:pt x="126931" y="271792"/>
                    </a:moveTo>
                    <a:cubicBezTo>
                      <a:pt x="85493" y="271792"/>
                      <a:pt x="56840" y="235061"/>
                      <a:pt x="56840" y="195715"/>
                    </a:cubicBezTo>
                    <a:cubicBezTo>
                      <a:pt x="56840" y="158112"/>
                      <a:pt x="88486" y="123066"/>
                      <a:pt x="126931" y="123066"/>
                    </a:cubicBezTo>
                    <a:cubicBezTo>
                      <a:pt x="167091" y="123066"/>
                      <a:pt x="197022" y="158548"/>
                      <a:pt x="197022" y="197429"/>
                    </a:cubicBezTo>
                    <a:cubicBezTo>
                      <a:pt x="197022" y="236339"/>
                      <a:pt x="167120" y="271792"/>
                      <a:pt x="126931" y="2717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37150" tIns="68550" rIns="137150" bIns="685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8229150" y="4699675"/>
            <a:ext cx="91446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rygada 1918"/>
              <a:buNone/>
              <a:defRPr sz="6000" b="1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  <a:lvl2pPr lvl="1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2pPr>
            <a:lvl3pPr lvl="2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3pPr>
            <a:lvl4pPr lvl="3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4pPr>
            <a:lvl5pPr lvl="4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5pPr>
            <a:lvl6pPr lvl="5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6pPr>
            <a:lvl7pPr lvl="6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7pPr>
            <a:lvl8pPr lvl="7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8pPr>
            <a:lvl9pPr lvl="8" algn="ctr" rtl="0">
              <a:spcBef>
                <a:spcPts val="1500"/>
              </a:spcBef>
              <a:spcAft>
                <a:spcPts val="150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 - Client / Project cover light">
  <p:cSld name="TITLE_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9"/>
          <p:cNvGrpSpPr/>
          <p:nvPr/>
        </p:nvGrpSpPr>
        <p:grpSpPr>
          <a:xfrm>
            <a:off x="913325" y="1140942"/>
            <a:ext cx="1169406" cy="284231"/>
            <a:chOff x="786713" y="570471"/>
            <a:chExt cx="584703" cy="142115"/>
          </a:xfrm>
        </p:grpSpPr>
        <p:sp>
          <p:nvSpPr>
            <p:cNvPr id="121" name="Google Shape;121;p19"/>
            <p:cNvSpPr/>
            <p:nvPr/>
          </p:nvSpPr>
          <p:spPr>
            <a:xfrm>
              <a:off x="786713" y="570471"/>
              <a:ext cx="142224" cy="141499"/>
            </a:xfrm>
            <a:custGeom>
              <a:avLst/>
              <a:gdLst/>
              <a:ahLst/>
              <a:cxnLst/>
              <a:rect l="l" t="t" r="r" b="b"/>
              <a:pathLst>
                <a:path w="330753" h="329067" extrusionOk="0">
                  <a:moveTo>
                    <a:pt x="165377" y="0"/>
                  </a:moveTo>
                  <a:cubicBezTo>
                    <a:pt x="73927" y="0"/>
                    <a:pt x="0" y="73491"/>
                    <a:pt x="0" y="165406"/>
                  </a:cubicBezTo>
                  <a:cubicBezTo>
                    <a:pt x="0" y="256419"/>
                    <a:pt x="74770" y="329068"/>
                    <a:pt x="165377" y="329068"/>
                  </a:cubicBezTo>
                  <a:cubicBezTo>
                    <a:pt x="255984" y="329068"/>
                    <a:pt x="330753" y="256419"/>
                    <a:pt x="330753" y="165406"/>
                  </a:cubicBezTo>
                  <a:cubicBezTo>
                    <a:pt x="330753" y="73520"/>
                    <a:pt x="256826" y="0"/>
                    <a:pt x="165377" y="0"/>
                  </a:cubicBezTo>
                  <a:close/>
                  <a:moveTo>
                    <a:pt x="165377" y="274378"/>
                  </a:moveTo>
                  <a:cubicBezTo>
                    <a:pt x="105543" y="274378"/>
                    <a:pt x="58555" y="223960"/>
                    <a:pt x="58555" y="164970"/>
                  </a:cubicBezTo>
                  <a:cubicBezTo>
                    <a:pt x="58555" y="105573"/>
                    <a:pt x="104701" y="54719"/>
                    <a:pt x="165377" y="54719"/>
                  </a:cubicBezTo>
                  <a:cubicBezTo>
                    <a:pt x="226081" y="54719"/>
                    <a:pt x="272228" y="105573"/>
                    <a:pt x="272228" y="164970"/>
                  </a:cubicBezTo>
                  <a:cubicBezTo>
                    <a:pt x="272199" y="223960"/>
                    <a:pt x="225210" y="274378"/>
                    <a:pt x="165377" y="27437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943148" y="603801"/>
              <a:ext cx="46683" cy="105474"/>
            </a:xfrm>
            <a:custGeom>
              <a:avLst/>
              <a:gdLst/>
              <a:ahLst/>
              <a:cxnLst/>
              <a:rect l="l" t="t" r="r" b="b"/>
              <a:pathLst>
                <a:path w="108565" h="245289" extrusionOk="0">
                  <a:moveTo>
                    <a:pt x="52975" y="29059"/>
                  </a:moveTo>
                  <a:lnTo>
                    <a:pt x="52132" y="29059"/>
                  </a:lnTo>
                  <a:lnTo>
                    <a:pt x="52132" y="8108"/>
                  </a:lnTo>
                  <a:lnTo>
                    <a:pt x="0" y="8108"/>
                  </a:lnTo>
                  <a:lnTo>
                    <a:pt x="0" y="245290"/>
                  </a:lnTo>
                  <a:lnTo>
                    <a:pt x="56840" y="245290"/>
                  </a:lnTo>
                  <a:lnTo>
                    <a:pt x="56840" y="111937"/>
                  </a:lnTo>
                  <a:cubicBezTo>
                    <a:pt x="56840" y="77327"/>
                    <a:pt x="71370" y="56404"/>
                    <a:pt x="108566" y="55096"/>
                  </a:cubicBezTo>
                  <a:lnTo>
                    <a:pt x="108566" y="0"/>
                  </a:lnTo>
                  <a:cubicBezTo>
                    <a:pt x="80320" y="0"/>
                    <a:pt x="68783" y="5986"/>
                    <a:pt x="52975" y="2905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992273" y="603801"/>
              <a:ext cx="105299" cy="108786"/>
            </a:xfrm>
            <a:custGeom>
              <a:avLst/>
              <a:gdLst/>
              <a:ahLst/>
              <a:cxnLst/>
              <a:rect l="l" t="t" r="r" b="b"/>
              <a:pathLst>
                <a:path w="244882" h="252990" extrusionOk="0">
                  <a:moveTo>
                    <a:pt x="125653" y="52132"/>
                  </a:moveTo>
                  <a:cubicBezTo>
                    <a:pt x="152155" y="52132"/>
                    <a:pt x="168399" y="64512"/>
                    <a:pt x="180778" y="86742"/>
                  </a:cubicBezTo>
                  <a:lnTo>
                    <a:pt x="244883" y="86742"/>
                  </a:lnTo>
                  <a:cubicBezTo>
                    <a:pt x="227360" y="34174"/>
                    <a:pt x="181214" y="0"/>
                    <a:pt x="125653" y="0"/>
                  </a:cubicBezTo>
                  <a:cubicBezTo>
                    <a:pt x="56404" y="0"/>
                    <a:pt x="0" y="56404"/>
                    <a:pt x="0" y="125653"/>
                  </a:cubicBezTo>
                  <a:cubicBezTo>
                    <a:pt x="0" y="195308"/>
                    <a:pt x="55997" y="252990"/>
                    <a:pt x="126059" y="252990"/>
                  </a:cubicBezTo>
                  <a:cubicBezTo>
                    <a:pt x="182057" y="252990"/>
                    <a:pt x="226052" y="220095"/>
                    <a:pt x="244854" y="167963"/>
                  </a:cubicBezTo>
                  <a:lnTo>
                    <a:pt x="180749" y="167963"/>
                  </a:lnTo>
                  <a:cubicBezTo>
                    <a:pt x="168777" y="187200"/>
                    <a:pt x="151254" y="200858"/>
                    <a:pt x="128181" y="200858"/>
                  </a:cubicBezTo>
                  <a:cubicBezTo>
                    <a:pt x="85870" y="200858"/>
                    <a:pt x="56811" y="167527"/>
                    <a:pt x="56811" y="126495"/>
                  </a:cubicBezTo>
                  <a:cubicBezTo>
                    <a:pt x="56840" y="85899"/>
                    <a:pt x="83342" y="52132"/>
                    <a:pt x="125653" y="521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113189" y="573237"/>
              <a:ext cx="90417" cy="135988"/>
            </a:xfrm>
            <a:custGeom>
              <a:avLst/>
              <a:gdLst/>
              <a:ahLst/>
              <a:cxnLst/>
              <a:rect l="l" t="t" r="r" b="b"/>
              <a:pathLst>
                <a:path w="210273" h="316252" extrusionOk="0">
                  <a:moveTo>
                    <a:pt x="118388" y="70963"/>
                  </a:moveTo>
                  <a:cubicBezTo>
                    <a:pt x="94036" y="70963"/>
                    <a:pt x="74363" y="79070"/>
                    <a:pt x="56840" y="95750"/>
                  </a:cubicBezTo>
                  <a:lnTo>
                    <a:pt x="56840" y="0"/>
                  </a:lnTo>
                  <a:lnTo>
                    <a:pt x="0" y="0"/>
                  </a:lnTo>
                  <a:lnTo>
                    <a:pt x="0" y="316253"/>
                  </a:lnTo>
                  <a:lnTo>
                    <a:pt x="56840" y="316253"/>
                  </a:lnTo>
                  <a:lnTo>
                    <a:pt x="56840" y="195744"/>
                  </a:lnTo>
                  <a:cubicBezTo>
                    <a:pt x="56840" y="162848"/>
                    <a:pt x="62390" y="123095"/>
                    <a:pt x="104730" y="123095"/>
                  </a:cubicBezTo>
                  <a:cubicBezTo>
                    <a:pt x="147883" y="123095"/>
                    <a:pt x="153433" y="160698"/>
                    <a:pt x="153433" y="194901"/>
                  </a:cubicBezTo>
                  <a:lnTo>
                    <a:pt x="153433" y="316253"/>
                  </a:lnTo>
                  <a:lnTo>
                    <a:pt x="210273" y="316253"/>
                  </a:lnTo>
                  <a:lnTo>
                    <a:pt x="210273" y="178628"/>
                  </a:lnTo>
                  <a:cubicBezTo>
                    <a:pt x="210273" y="153840"/>
                    <a:pt x="206873" y="127367"/>
                    <a:pt x="191472" y="107258"/>
                  </a:cubicBezTo>
                  <a:cubicBezTo>
                    <a:pt x="175228" y="85899"/>
                    <a:pt x="145297" y="70963"/>
                    <a:pt x="118388" y="7096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223428" y="573237"/>
              <a:ext cx="24441" cy="22429"/>
            </a:xfrm>
            <a:custGeom>
              <a:avLst/>
              <a:gdLst/>
              <a:ahLst/>
              <a:cxnLst/>
              <a:rect l="l" t="t" r="r" b="b"/>
              <a:pathLst>
                <a:path w="56840" h="52161" extrusionOk="0">
                  <a:moveTo>
                    <a:pt x="0" y="0"/>
                  </a:moveTo>
                  <a:lnTo>
                    <a:pt x="56840" y="0"/>
                  </a:lnTo>
                  <a:lnTo>
                    <a:pt x="56840" y="52161"/>
                  </a:lnTo>
                  <a:lnTo>
                    <a:pt x="0" y="5216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1223428" y="607292"/>
              <a:ext cx="24441" cy="101988"/>
            </a:xfrm>
            <a:custGeom>
              <a:avLst/>
              <a:gdLst/>
              <a:ahLst/>
              <a:cxnLst/>
              <a:rect l="l" t="t" r="r" b="b"/>
              <a:pathLst>
                <a:path w="56840" h="237182" extrusionOk="0">
                  <a:moveTo>
                    <a:pt x="0" y="0"/>
                  </a:moveTo>
                  <a:lnTo>
                    <a:pt x="56840" y="0"/>
                  </a:lnTo>
                  <a:lnTo>
                    <a:pt x="56840" y="237182"/>
                  </a:lnTo>
                  <a:lnTo>
                    <a:pt x="0" y="23718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1264092" y="573237"/>
              <a:ext cx="107324" cy="139300"/>
            </a:xfrm>
            <a:custGeom>
              <a:avLst/>
              <a:gdLst/>
              <a:ahLst/>
              <a:cxnLst/>
              <a:rect l="l" t="t" r="r" b="b"/>
              <a:pathLst>
                <a:path w="249590" h="323953" extrusionOk="0">
                  <a:moveTo>
                    <a:pt x="192751" y="0"/>
                  </a:moveTo>
                  <a:lnTo>
                    <a:pt x="192751" y="100022"/>
                  </a:lnTo>
                  <a:cubicBezTo>
                    <a:pt x="172671" y="78664"/>
                    <a:pt x="150004" y="70963"/>
                    <a:pt x="120945" y="70963"/>
                  </a:cubicBezTo>
                  <a:cubicBezTo>
                    <a:pt x="104701" y="70963"/>
                    <a:pt x="88893" y="74799"/>
                    <a:pt x="74363" y="81221"/>
                  </a:cubicBezTo>
                  <a:cubicBezTo>
                    <a:pt x="27345" y="102173"/>
                    <a:pt x="0" y="147011"/>
                    <a:pt x="0" y="197894"/>
                  </a:cubicBezTo>
                  <a:cubicBezTo>
                    <a:pt x="0" y="265428"/>
                    <a:pt x="51726" y="323953"/>
                    <a:pt x="120945" y="323953"/>
                  </a:cubicBezTo>
                  <a:cubicBezTo>
                    <a:pt x="150004" y="323953"/>
                    <a:pt x="180778" y="312417"/>
                    <a:pt x="196586" y="287222"/>
                  </a:cubicBezTo>
                  <a:lnTo>
                    <a:pt x="197458" y="287222"/>
                  </a:lnTo>
                  <a:lnTo>
                    <a:pt x="197458" y="316282"/>
                  </a:lnTo>
                  <a:lnTo>
                    <a:pt x="249591" y="316282"/>
                  </a:lnTo>
                  <a:lnTo>
                    <a:pt x="249591" y="0"/>
                  </a:lnTo>
                  <a:lnTo>
                    <a:pt x="192751" y="0"/>
                  </a:lnTo>
                  <a:close/>
                  <a:moveTo>
                    <a:pt x="126931" y="271792"/>
                  </a:moveTo>
                  <a:cubicBezTo>
                    <a:pt x="85493" y="271792"/>
                    <a:pt x="56840" y="235061"/>
                    <a:pt x="56840" y="195715"/>
                  </a:cubicBezTo>
                  <a:cubicBezTo>
                    <a:pt x="56840" y="158112"/>
                    <a:pt x="88486" y="123066"/>
                    <a:pt x="126931" y="123066"/>
                  </a:cubicBezTo>
                  <a:cubicBezTo>
                    <a:pt x="167091" y="123066"/>
                    <a:pt x="197022" y="158548"/>
                    <a:pt x="197022" y="197429"/>
                  </a:cubicBezTo>
                  <a:cubicBezTo>
                    <a:pt x="197022" y="236339"/>
                    <a:pt x="167120" y="271792"/>
                    <a:pt x="126931" y="27179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9"/>
          <p:cNvSpPr txBox="1">
            <a:spLocks noGrp="1"/>
          </p:cNvSpPr>
          <p:nvPr>
            <p:ph type="subTitle" idx="1"/>
          </p:nvPr>
        </p:nvSpPr>
        <p:spPr>
          <a:xfrm>
            <a:off x="903850" y="8847259"/>
            <a:ext cx="4582800" cy="50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657750" y="5443802"/>
            <a:ext cx="118866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rygada 1918"/>
              <a:buNone/>
              <a:defRPr sz="60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  <a:lvl2pPr lvl="1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2pPr>
            <a:lvl3pPr lvl="2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3pPr>
            <a:lvl4pPr lvl="3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4pPr>
            <a:lvl5pPr lvl="4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5pPr>
            <a:lvl6pPr lvl="5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6pPr>
            <a:lvl7pPr lvl="6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7pPr>
            <a:lvl8pPr lvl="7" algn="ctr" rtl="0">
              <a:spcBef>
                <a:spcPts val="1500"/>
              </a:spcBef>
              <a:spcAft>
                <a:spcPts val="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8pPr>
            <a:lvl9pPr lvl="8" algn="ctr" rtl="0">
              <a:spcBef>
                <a:spcPts val="1500"/>
              </a:spcBef>
              <a:spcAft>
                <a:spcPts val="1500"/>
              </a:spcAft>
              <a:buSzPts val="6400"/>
              <a:buFont typeface="Brygada 1918"/>
              <a:buNone/>
              <a:defRPr sz="6400" b="1">
                <a:latin typeface="Brygada 1918"/>
                <a:ea typeface="Brygada 1918"/>
                <a:cs typeface="Brygada 1918"/>
                <a:sym typeface="Brygada 1918"/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 idx="2"/>
          </p:nvPr>
        </p:nvSpPr>
        <p:spPr>
          <a:xfrm>
            <a:off x="3657750" y="4424853"/>
            <a:ext cx="10941600" cy="10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150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150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150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150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150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150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150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1500"/>
              </a:spcBef>
              <a:spcAft>
                <a:spcPts val="150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 - Client / Project cover dark">
  <p:cSld name="TITLE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0"/>
          <p:cNvGrpSpPr/>
          <p:nvPr/>
        </p:nvGrpSpPr>
        <p:grpSpPr>
          <a:xfrm>
            <a:off x="913325" y="1140942"/>
            <a:ext cx="1169406" cy="284231"/>
            <a:chOff x="786713" y="570471"/>
            <a:chExt cx="584703" cy="142115"/>
          </a:xfrm>
        </p:grpSpPr>
        <p:sp>
          <p:nvSpPr>
            <p:cNvPr id="133" name="Google Shape;133;p20"/>
            <p:cNvSpPr/>
            <p:nvPr/>
          </p:nvSpPr>
          <p:spPr>
            <a:xfrm>
              <a:off x="786713" y="570471"/>
              <a:ext cx="142224" cy="141499"/>
            </a:xfrm>
            <a:custGeom>
              <a:avLst/>
              <a:gdLst/>
              <a:ahLst/>
              <a:cxnLst/>
              <a:rect l="l" t="t" r="r" b="b"/>
              <a:pathLst>
                <a:path w="330753" h="329067" extrusionOk="0">
                  <a:moveTo>
                    <a:pt x="165377" y="0"/>
                  </a:moveTo>
                  <a:cubicBezTo>
                    <a:pt x="73927" y="0"/>
                    <a:pt x="0" y="73491"/>
                    <a:pt x="0" y="165406"/>
                  </a:cubicBezTo>
                  <a:cubicBezTo>
                    <a:pt x="0" y="256419"/>
                    <a:pt x="74770" y="329068"/>
                    <a:pt x="165377" y="329068"/>
                  </a:cubicBezTo>
                  <a:cubicBezTo>
                    <a:pt x="255984" y="329068"/>
                    <a:pt x="330753" y="256419"/>
                    <a:pt x="330753" y="165406"/>
                  </a:cubicBezTo>
                  <a:cubicBezTo>
                    <a:pt x="330753" y="73520"/>
                    <a:pt x="256826" y="0"/>
                    <a:pt x="165377" y="0"/>
                  </a:cubicBezTo>
                  <a:close/>
                  <a:moveTo>
                    <a:pt x="165377" y="274378"/>
                  </a:moveTo>
                  <a:cubicBezTo>
                    <a:pt x="105543" y="274378"/>
                    <a:pt x="58555" y="223960"/>
                    <a:pt x="58555" y="164970"/>
                  </a:cubicBezTo>
                  <a:cubicBezTo>
                    <a:pt x="58555" y="105573"/>
                    <a:pt x="104701" y="54719"/>
                    <a:pt x="165377" y="54719"/>
                  </a:cubicBezTo>
                  <a:cubicBezTo>
                    <a:pt x="226081" y="54719"/>
                    <a:pt x="272228" y="105573"/>
                    <a:pt x="272228" y="164970"/>
                  </a:cubicBezTo>
                  <a:cubicBezTo>
                    <a:pt x="272199" y="223960"/>
                    <a:pt x="225210" y="274378"/>
                    <a:pt x="165377" y="2743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943148" y="603801"/>
              <a:ext cx="46683" cy="105474"/>
            </a:xfrm>
            <a:custGeom>
              <a:avLst/>
              <a:gdLst/>
              <a:ahLst/>
              <a:cxnLst/>
              <a:rect l="l" t="t" r="r" b="b"/>
              <a:pathLst>
                <a:path w="108565" h="245289" extrusionOk="0">
                  <a:moveTo>
                    <a:pt x="52975" y="29059"/>
                  </a:moveTo>
                  <a:lnTo>
                    <a:pt x="52132" y="29059"/>
                  </a:lnTo>
                  <a:lnTo>
                    <a:pt x="52132" y="8108"/>
                  </a:lnTo>
                  <a:lnTo>
                    <a:pt x="0" y="8108"/>
                  </a:lnTo>
                  <a:lnTo>
                    <a:pt x="0" y="245290"/>
                  </a:lnTo>
                  <a:lnTo>
                    <a:pt x="56840" y="245290"/>
                  </a:lnTo>
                  <a:lnTo>
                    <a:pt x="56840" y="111937"/>
                  </a:lnTo>
                  <a:cubicBezTo>
                    <a:pt x="56840" y="77327"/>
                    <a:pt x="71370" y="56404"/>
                    <a:pt x="108566" y="55096"/>
                  </a:cubicBezTo>
                  <a:lnTo>
                    <a:pt x="108566" y="0"/>
                  </a:lnTo>
                  <a:cubicBezTo>
                    <a:pt x="80320" y="0"/>
                    <a:pt x="68783" y="5986"/>
                    <a:pt x="52975" y="290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992273" y="603801"/>
              <a:ext cx="105299" cy="108786"/>
            </a:xfrm>
            <a:custGeom>
              <a:avLst/>
              <a:gdLst/>
              <a:ahLst/>
              <a:cxnLst/>
              <a:rect l="l" t="t" r="r" b="b"/>
              <a:pathLst>
                <a:path w="244882" h="252990" extrusionOk="0">
                  <a:moveTo>
                    <a:pt x="125653" y="52132"/>
                  </a:moveTo>
                  <a:cubicBezTo>
                    <a:pt x="152155" y="52132"/>
                    <a:pt x="168399" y="64512"/>
                    <a:pt x="180778" y="86742"/>
                  </a:cubicBezTo>
                  <a:lnTo>
                    <a:pt x="244883" y="86742"/>
                  </a:lnTo>
                  <a:cubicBezTo>
                    <a:pt x="227360" y="34174"/>
                    <a:pt x="181214" y="0"/>
                    <a:pt x="125653" y="0"/>
                  </a:cubicBezTo>
                  <a:cubicBezTo>
                    <a:pt x="56404" y="0"/>
                    <a:pt x="0" y="56404"/>
                    <a:pt x="0" y="125653"/>
                  </a:cubicBezTo>
                  <a:cubicBezTo>
                    <a:pt x="0" y="195308"/>
                    <a:pt x="55997" y="252990"/>
                    <a:pt x="126059" y="252990"/>
                  </a:cubicBezTo>
                  <a:cubicBezTo>
                    <a:pt x="182057" y="252990"/>
                    <a:pt x="226052" y="220095"/>
                    <a:pt x="244854" y="167963"/>
                  </a:cubicBezTo>
                  <a:lnTo>
                    <a:pt x="180749" y="167963"/>
                  </a:lnTo>
                  <a:cubicBezTo>
                    <a:pt x="168777" y="187200"/>
                    <a:pt x="151254" y="200858"/>
                    <a:pt x="128181" y="200858"/>
                  </a:cubicBezTo>
                  <a:cubicBezTo>
                    <a:pt x="85870" y="200858"/>
                    <a:pt x="56811" y="167527"/>
                    <a:pt x="56811" y="126495"/>
                  </a:cubicBezTo>
                  <a:cubicBezTo>
                    <a:pt x="56840" y="85899"/>
                    <a:pt x="83342" y="52132"/>
                    <a:pt x="125653" y="521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1113189" y="573237"/>
              <a:ext cx="90417" cy="135988"/>
            </a:xfrm>
            <a:custGeom>
              <a:avLst/>
              <a:gdLst/>
              <a:ahLst/>
              <a:cxnLst/>
              <a:rect l="l" t="t" r="r" b="b"/>
              <a:pathLst>
                <a:path w="210273" h="316252" extrusionOk="0">
                  <a:moveTo>
                    <a:pt x="118388" y="70963"/>
                  </a:moveTo>
                  <a:cubicBezTo>
                    <a:pt x="94036" y="70963"/>
                    <a:pt x="74363" y="79070"/>
                    <a:pt x="56840" y="95750"/>
                  </a:cubicBezTo>
                  <a:lnTo>
                    <a:pt x="56840" y="0"/>
                  </a:lnTo>
                  <a:lnTo>
                    <a:pt x="0" y="0"/>
                  </a:lnTo>
                  <a:lnTo>
                    <a:pt x="0" y="316253"/>
                  </a:lnTo>
                  <a:lnTo>
                    <a:pt x="56840" y="316253"/>
                  </a:lnTo>
                  <a:lnTo>
                    <a:pt x="56840" y="195744"/>
                  </a:lnTo>
                  <a:cubicBezTo>
                    <a:pt x="56840" y="162848"/>
                    <a:pt x="62390" y="123095"/>
                    <a:pt x="104730" y="123095"/>
                  </a:cubicBezTo>
                  <a:cubicBezTo>
                    <a:pt x="147883" y="123095"/>
                    <a:pt x="153433" y="160698"/>
                    <a:pt x="153433" y="194901"/>
                  </a:cubicBezTo>
                  <a:lnTo>
                    <a:pt x="153433" y="316253"/>
                  </a:lnTo>
                  <a:lnTo>
                    <a:pt x="210273" y="316253"/>
                  </a:lnTo>
                  <a:lnTo>
                    <a:pt x="210273" y="178628"/>
                  </a:lnTo>
                  <a:cubicBezTo>
                    <a:pt x="210273" y="153840"/>
                    <a:pt x="206873" y="127367"/>
                    <a:pt x="191472" y="107258"/>
                  </a:cubicBezTo>
                  <a:cubicBezTo>
                    <a:pt x="175228" y="85899"/>
                    <a:pt x="145297" y="70963"/>
                    <a:pt x="118388" y="70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1223428" y="573237"/>
              <a:ext cx="24441" cy="22429"/>
            </a:xfrm>
            <a:custGeom>
              <a:avLst/>
              <a:gdLst/>
              <a:ahLst/>
              <a:cxnLst/>
              <a:rect l="l" t="t" r="r" b="b"/>
              <a:pathLst>
                <a:path w="56840" h="52161" extrusionOk="0">
                  <a:moveTo>
                    <a:pt x="0" y="0"/>
                  </a:moveTo>
                  <a:lnTo>
                    <a:pt x="56840" y="0"/>
                  </a:lnTo>
                  <a:lnTo>
                    <a:pt x="56840" y="52161"/>
                  </a:lnTo>
                  <a:lnTo>
                    <a:pt x="0" y="521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1223428" y="607292"/>
              <a:ext cx="24441" cy="101988"/>
            </a:xfrm>
            <a:custGeom>
              <a:avLst/>
              <a:gdLst/>
              <a:ahLst/>
              <a:cxnLst/>
              <a:rect l="l" t="t" r="r" b="b"/>
              <a:pathLst>
                <a:path w="56840" h="237182" extrusionOk="0">
                  <a:moveTo>
                    <a:pt x="0" y="0"/>
                  </a:moveTo>
                  <a:lnTo>
                    <a:pt x="56840" y="0"/>
                  </a:lnTo>
                  <a:lnTo>
                    <a:pt x="56840" y="237182"/>
                  </a:lnTo>
                  <a:lnTo>
                    <a:pt x="0" y="2371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1264092" y="573237"/>
              <a:ext cx="107324" cy="139300"/>
            </a:xfrm>
            <a:custGeom>
              <a:avLst/>
              <a:gdLst/>
              <a:ahLst/>
              <a:cxnLst/>
              <a:rect l="l" t="t" r="r" b="b"/>
              <a:pathLst>
                <a:path w="249590" h="323953" extrusionOk="0">
                  <a:moveTo>
                    <a:pt x="192751" y="0"/>
                  </a:moveTo>
                  <a:lnTo>
                    <a:pt x="192751" y="100022"/>
                  </a:lnTo>
                  <a:cubicBezTo>
                    <a:pt x="172671" y="78664"/>
                    <a:pt x="150004" y="70963"/>
                    <a:pt x="120945" y="70963"/>
                  </a:cubicBezTo>
                  <a:cubicBezTo>
                    <a:pt x="104701" y="70963"/>
                    <a:pt x="88893" y="74799"/>
                    <a:pt x="74363" y="81221"/>
                  </a:cubicBezTo>
                  <a:cubicBezTo>
                    <a:pt x="27345" y="102173"/>
                    <a:pt x="0" y="147011"/>
                    <a:pt x="0" y="197894"/>
                  </a:cubicBezTo>
                  <a:cubicBezTo>
                    <a:pt x="0" y="265428"/>
                    <a:pt x="51726" y="323953"/>
                    <a:pt x="120945" y="323953"/>
                  </a:cubicBezTo>
                  <a:cubicBezTo>
                    <a:pt x="150004" y="323953"/>
                    <a:pt x="180778" y="312417"/>
                    <a:pt x="196586" y="287222"/>
                  </a:cubicBezTo>
                  <a:lnTo>
                    <a:pt x="197458" y="287222"/>
                  </a:lnTo>
                  <a:lnTo>
                    <a:pt x="197458" y="316282"/>
                  </a:lnTo>
                  <a:lnTo>
                    <a:pt x="249591" y="316282"/>
                  </a:lnTo>
                  <a:lnTo>
                    <a:pt x="249591" y="0"/>
                  </a:lnTo>
                  <a:lnTo>
                    <a:pt x="192751" y="0"/>
                  </a:lnTo>
                  <a:close/>
                  <a:moveTo>
                    <a:pt x="126931" y="271792"/>
                  </a:moveTo>
                  <a:cubicBezTo>
                    <a:pt x="85493" y="271792"/>
                    <a:pt x="56840" y="235061"/>
                    <a:pt x="56840" y="195715"/>
                  </a:cubicBezTo>
                  <a:cubicBezTo>
                    <a:pt x="56840" y="158112"/>
                    <a:pt x="88486" y="123066"/>
                    <a:pt x="126931" y="123066"/>
                  </a:cubicBezTo>
                  <a:cubicBezTo>
                    <a:pt x="167091" y="123066"/>
                    <a:pt x="197022" y="158548"/>
                    <a:pt x="197022" y="197429"/>
                  </a:cubicBezTo>
                  <a:cubicBezTo>
                    <a:pt x="197022" y="236339"/>
                    <a:pt x="167120" y="271792"/>
                    <a:pt x="126931" y="2717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>
          <a:xfrm>
            <a:off x="903850" y="8847259"/>
            <a:ext cx="4582800" cy="50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EEE8"/>
              </a:buClr>
              <a:buSzPts val="2600"/>
              <a:buNone/>
              <a:defRPr sz="2600">
                <a:solidFill>
                  <a:srgbClr val="F0EEE8"/>
                </a:solidFill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3657750" y="5443802"/>
            <a:ext cx="118866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rygada 1918"/>
              <a:buNone/>
              <a:defRPr sz="6000" b="1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  <a:lvl2pPr lvl="1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Brygada 1918"/>
              <a:buNone/>
              <a:defRPr sz="6400" b="1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2pPr>
            <a:lvl3pPr lvl="2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Brygada 1918"/>
              <a:buNone/>
              <a:defRPr sz="6400" b="1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3pPr>
            <a:lvl4pPr lvl="3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Brygada 1918"/>
              <a:buNone/>
              <a:defRPr sz="6400" b="1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4pPr>
            <a:lvl5pPr lvl="4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Brygada 1918"/>
              <a:buNone/>
              <a:defRPr sz="6400" b="1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5pPr>
            <a:lvl6pPr lvl="5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Brygada 1918"/>
              <a:buNone/>
              <a:defRPr sz="6400" b="1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6pPr>
            <a:lvl7pPr lvl="6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Brygada 1918"/>
              <a:buNone/>
              <a:defRPr sz="6400" b="1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7pPr>
            <a:lvl8pPr lvl="7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Brygada 1918"/>
              <a:buNone/>
              <a:defRPr sz="6400" b="1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8pPr>
            <a:lvl9pPr lvl="8" algn="ctr" rtl="0">
              <a:spcBef>
                <a:spcPts val="1500"/>
              </a:spcBef>
              <a:spcAft>
                <a:spcPts val="1500"/>
              </a:spcAft>
              <a:buClr>
                <a:schemeClr val="lt1"/>
              </a:buClr>
              <a:buSzPts val="6400"/>
              <a:buFont typeface="Brygada 1918"/>
              <a:buNone/>
              <a:defRPr sz="6400" b="1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 idx="2"/>
          </p:nvPr>
        </p:nvSpPr>
        <p:spPr>
          <a:xfrm>
            <a:off x="3657750" y="4424853"/>
            <a:ext cx="10941600" cy="115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- Simple content  1">
  <p:cSld name="TITLE_5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6857175" y="1029000"/>
            <a:ext cx="516714" cy="507192"/>
          </a:xfrm>
          <a:custGeom>
            <a:avLst/>
            <a:gdLst/>
            <a:ahLst/>
            <a:cxnLst/>
            <a:rect l="l" t="t" r="r" b="b"/>
            <a:pathLst>
              <a:path w="600830" h="589758" extrusionOk="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rgbClr val="F0EEE8"/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- Separation slide light">
  <p:cSld name="TITLE_1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3657750" y="4684430"/>
            <a:ext cx="109728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rygada 1918"/>
              <a:buNone/>
              <a:defRPr sz="60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  <a:lvl2pPr lvl="1" algn="ctr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rygada 1918"/>
              <a:buNone/>
              <a:defRPr sz="64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2pPr>
            <a:lvl3pPr lvl="2" algn="ctr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rygada 1918"/>
              <a:buNone/>
              <a:defRPr sz="64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3pPr>
            <a:lvl4pPr lvl="3" algn="ctr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rygada 1918"/>
              <a:buNone/>
              <a:defRPr sz="64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4pPr>
            <a:lvl5pPr lvl="4" algn="ctr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rygada 1918"/>
              <a:buNone/>
              <a:defRPr sz="64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5pPr>
            <a:lvl6pPr lvl="5" algn="ctr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rygada 1918"/>
              <a:buNone/>
              <a:defRPr sz="64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6pPr>
            <a:lvl7pPr lvl="6" algn="ctr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rygada 1918"/>
              <a:buNone/>
              <a:defRPr sz="64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7pPr>
            <a:lvl8pPr lvl="7" algn="ctr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rygada 1918"/>
              <a:buNone/>
              <a:defRPr sz="64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8pPr>
            <a:lvl9pPr lvl="8" algn="ctr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6400"/>
              <a:buFont typeface="Brygada 1918"/>
              <a:buNone/>
              <a:defRPr sz="64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 idx="2"/>
          </p:nvPr>
        </p:nvSpPr>
        <p:spPr>
          <a:xfrm>
            <a:off x="3657750" y="4012325"/>
            <a:ext cx="10972800" cy="58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- Separation slide dark">
  <p:cSld name="TITLE_1_1_1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657750" y="4684430"/>
            <a:ext cx="109728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rygada 1918"/>
              <a:buNone/>
              <a:defRPr sz="6000" b="1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  <a:lvl2pPr lvl="1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Brygada 1918"/>
              <a:buNone/>
              <a:defRPr sz="6400" b="1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2pPr>
            <a:lvl3pPr lvl="2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Brygada 1918"/>
              <a:buNone/>
              <a:defRPr sz="6400" b="1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3pPr>
            <a:lvl4pPr lvl="3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Brygada 1918"/>
              <a:buNone/>
              <a:defRPr sz="6400" b="1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4pPr>
            <a:lvl5pPr lvl="4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Brygada 1918"/>
              <a:buNone/>
              <a:defRPr sz="6400" b="1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5pPr>
            <a:lvl6pPr lvl="5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Brygada 1918"/>
              <a:buNone/>
              <a:defRPr sz="6400" b="1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6pPr>
            <a:lvl7pPr lvl="6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Brygada 1918"/>
              <a:buNone/>
              <a:defRPr sz="6400" b="1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7pPr>
            <a:lvl8pPr lvl="7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Brygada 1918"/>
              <a:buNone/>
              <a:defRPr sz="6400" b="1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8pPr>
            <a:lvl9pPr lvl="8" algn="ctr" rtl="0">
              <a:spcBef>
                <a:spcPts val="1500"/>
              </a:spcBef>
              <a:spcAft>
                <a:spcPts val="1500"/>
              </a:spcAft>
              <a:buClr>
                <a:schemeClr val="lt1"/>
              </a:buClr>
              <a:buSzPts val="6400"/>
              <a:buFont typeface="Brygada 1918"/>
              <a:buNone/>
              <a:defRPr sz="6400" b="1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2"/>
          </p:nvPr>
        </p:nvSpPr>
        <p:spPr>
          <a:xfrm>
            <a:off x="3657750" y="4012325"/>
            <a:ext cx="10972800" cy="58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1500"/>
              </a:spcBef>
              <a:spcAft>
                <a:spcPts val="150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dark">
  <p:cSld name="TITLE_6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6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1">
  <p:cSld name="CUSTOM_5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8409650" y="2947050"/>
            <a:ext cx="9086400" cy="3459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4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None/>
              <a:defRPr sz="74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None/>
              <a:defRPr sz="74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None/>
              <a:defRPr sz="74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None/>
              <a:defRPr sz="74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None/>
              <a:defRPr sz="74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None/>
              <a:defRPr sz="74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None/>
              <a:defRPr sz="74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None/>
              <a:defRPr sz="74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title" idx="2"/>
          </p:nvPr>
        </p:nvSpPr>
        <p:spPr>
          <a:xfrm>
            <a:off x="8409638" y="6523050"/>
            <a:ext cx="90210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>
            <a:lvl1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  <a:defRPr sz="3600" i="0" u="none" strike="noStrike" cap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Light"/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Clr>
                <a:srgbClr val="FFFFFF"/>
              </a:buClr>
              <a:buSzPts val="3600"/>
              <a:buFont typeface="Open Sans Light"/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10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10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10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10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10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10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10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10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10400"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ldNum" idx="12"/>
          </p:nvPr>
        </p:nvSpPr>
        <p:spPr>
          <a:xfrm>
            <a:off x="16944917" y="9326435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rmAutofit/>
          </a:bodyPr>
          <a:lstStyle>
            <a:lvl1pPr marL="0" lvl="0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8300">
          <p15:clr>
            <a:srgbClr val="F9AD4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sldNum" idx="12"/>
          </p:nvPr>
        </p:nvSpPr>
        <p:spPr>
          <a:xfrm>
            <a:off x="16944917" y="9326435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rmAutofit/>
          </a:bodyPr>
          <a:lstStyle>
            <a:lvl1pPr marL="0" lvl="0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623400" y="890051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623400" y="2304949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rmAutofit/>
          </a:bodyPr>
          <a:lstStyle>
            <a:lvl1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sldNum" idx="12"/>
          </p:nvPr>
        </p:nvSpPr>
        <p:spPr>
          <a:xfrm>
            <a:off x="16944917" y="9326435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rmAutofit/>
          </a:bodyPr>
          <a:lstStyle>
            <a:lvl1pPr marL="0" lvl="0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623400" y="890051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body" idx="1"/>
          </p:nvPr>
        </p:nvSpPr>
        <p:spPr>
          <a:xfrm>
            <a:off x="623400" y="2304949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rmAutofit/>
          </a:bodyPr>
          <a:lstStyle>
            <a:lvl1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800"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2"/>
          </p:nvPr>
        </p:nvSpPr>
        <p:spPr>
          <a:xfrm>
            <a:off x="9664800" y="2304949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rmAutofit/>
          </a:bodyPr>
          <a:lstStyle>
            <a:lvl1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800"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sldNum" idx="12"/>
          </p:nvPr>
        </p:nvSpPr>
        <p:spPr>
          <a:xfrm>
            <a:off x="16944917" y="9326435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rmAutofit/>
          </a:bodyPr>
          <a:lstStyle>
            <a:lvl1pPr marL="0" lvl="0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- Graphic 1/2">
  <p:cSld name="TITLE_4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9144000" y="125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01343" y="1032503"/>
            <a:ext cx="64209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rygada 1918"/>
              <a:buNone/>
              <a:defRPr sz="32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7712425" y="1029000"/>
            <a:ext cx="516714" cy="507192"/>
          </a:xfrm>
          <a:custGeom>
            <a:avLst/>
            <a:gdLst/>
            <a:ahLst/>
            <a:cxnLst/>
            <a:rect l="l" t="t" r="r" b="b"/>
            <a:pathLst>
              <a:path w="600830" h="589758" extrusionOk="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901347" y="1747525"/>
            <a:ext cx="64209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897825" y="2987050"/>
            <a:ext cx="7331400" cy="627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>
            <a:spLocks noGrp="1"/>
          </p:cNvSpPr>
          <p:nvPr>
            <p:ph type="title"/>
          </p:nvPr>
        </p:nvSpPr>
        <p:spPr>
          <a:xfrm>
            <a:off x="623400" y="890051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sldNum" idx="12"/>
          </p:nvPr>
        </p:nvSpPr>
        <p:spPr>
          <a:xfrm>
            <a:off x="16944917" y="9326435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rmAutofit/>
          </a:bodyPr>
          <a:lstStyle>
            <a:lvl1pPr marL="0" lvl="0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sldNum" idx="12"/>
          </p:nvPr>
        </p:nvSpPr>
        <p:spPr>
          <a:xfrm>
            <a:off x="16944917" y="9326435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rmAutofit/>
          </a:bodyPr>
          <a:lstStyle>
            <a:lvl1pPr marL="0" lvl="0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980501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sldNum" idx="12"/>
          </p:nvPr>
        </p:nvSpPr>
        <p:spPr>
          <a:xfrm>
            <a:off x="16944917" y="9326435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rmAutofit/>
          </a:bodyPr>
          <a:lstStyle>
            <a:lvl1pPr marL="0" lvl="0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8"/>
          <p:cNvSpPr txBox="1">
            <a:spLocks noGrp="1"/>
          </p:cNvSpPr>
          <p:nvPr>
            <p:ph type="title"/>
          </p:nvPr>
        </p:nvSpPr>
        <p:spPr>
          <a:xfrm>
            <a:off x="531000" y="2466349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8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8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8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8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8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8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8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8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84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1"/>
          </p:nvPr>
        </p:nvSpPr>
        <p:spPr>
          <a:xfrm>
            <a:off x="531000" y="5606149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9pPr>
          </a:lstStyle>
          <a:p>
            <a:endParaRPr/>
          </a:p>
        </p:txBody>
      </p:sp>
      <p:sp>
        <p:nvSpPr>
          <p:cNvPr id="195" name="Google Shape;195;p38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rmAutofit/>
          </a:bodyPr>
          <a:lstStyle>
            <a:lvl1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sldNum" idx="12"/>
          </p:nvPr>
        </p:nvSpPr>
        <p:spPr>
          <a:xfrm>
            <a:off x="16944917" y="9326435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rmAutofit/>
          </a:bodyPr>
          <a:lstStyle>
            <a:lvl1pPr marL="0" lvl="0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>
            <a:spLocks noGrp="1"/>
          </p:cNvSpPr>
          <p:nvPr>
            <p:ph type="body" idx="1"/>
          </p:nvPr>
        </p:nvSpPr>
        <p:spPr>
          <a:xfrm>
            <a:off x="623400" y="8461151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16944917" y="9326435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rmAutofit/>
          </a:bodyPr>
          <a:lstStyle>
            <a:lvl1pPr marL="0" lvl="0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>
            <a:spLocks noGrp="1"/>
          </p:cNvSpPr>
          <p:nvPr>
            <p:ph type="title"/>
          </p:nvPr>
        </p:nvSpPr>
        <p:spPr>
          <a:xfrm>
            <a:off x="623400" y="2212249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0"/>
              <a:buNone/>
              <a:defRPr sz="2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0"/>
              <a:buNone/>
              <a:defRPr sz="2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0"/>
              <a:buNone/>
              <a:defRPr sz="2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0"/>
              <a:buNone/>
              <a:defRPr sz="2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0"/>
              <a:buNone/>
              <a:defRPr sz="2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0"/>
              <a:buNone/>
              <a:defRPr sz="2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0"/>
              <a:buNone/>
              <a:defRPr sz="2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0"/>
              <a:buNone/>
              <a:defRPr sz="2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0"/>
              <a:buNone/>
              <a:defRPr sz="24000"/>
            </a:lvl9pPr>
          </a:lstStyle>
          <a:p>
            <a:endParaRPr/>
          </a:p>
        </p:txBody>
      </p:sp>
      <p:sp>
        <p:nvSpPr>
          <p:cNvPr id="202" name="Google Shape;202;p40"/>
          <p:cNvSpPr txBox="1">
            <a:spLocks noGrp="1"/>
          </p:cNvSpPr>
          <p:nvPr>
            <p:ph type="body" idx="1"/>
          </p:nvPr>
        </p:nvSpPr>
        <p:spPr>
          <a:xfrm>
            <a:off x="623400" y="6304451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rmAutofit/>
          </a:bodyPr>
          <a:lstStyle>
            <a:lvl1pPr marL="457200" lvl="0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marL="914400" lvl="1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sldNum" idx="12"/>
          </p:nvPr>
        </p:nvSpPr>
        <p:spPr>
          <a:xfrm>
            <a:off x="16944917" y="9326435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rmAutofit/>
          </a:bodyPr>
          <a:lstStyle>
            <a:lvl1pPr marL="0" lvl="0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">
  <p:cSld name="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>
            <a:spLocks noGrp="1"/>
          </p:cNvSpPr>
          <p:nvPr>
            <p:ph type="sldNum" idx="12"/>
          </p:nvPr>
        </p:nvSpPr>
        <p:spPr>
          <a:xfrm>
            <a:off x="609600" y="9282114"/>
            <a:ext cx="1363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- Graphic 2/3">
  <p:cSld name="TITLE_4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6400300" y="125"/>
            <a:ext cx="118878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900646" y="1032503"/>
            <a:ext cx="36708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rygada 1918"/>
              <a:buNone/>
              <a:defRPr sz="31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4966300" y="1029000"/>
            <a:ext cx="516714" cy="507192"/>
          </a:xfrm>
          <a:custGeom>
            <a:avLst/>
            <a:gdLst/>
            <a:ahLst/>
            <a:cxnLst/>
            <a:rect l="l" t="t" r="r" b="b"/>
            <a:pathLst>
              <a:path w="600830" h="589758" extrusionOk="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900646" y="1747525"/>
            <a:ext cx="36708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897825" y="2987050"/>
            <a:ext cx="4588800" cy="627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- Graphic 1/3">
  <p:cSld name="TITLE_4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10973025" y="125"/>
            <a:ext cx="73152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00656" y="1032503"/>
            <a:ext cx="82434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rygada 1918"/>
              <a:buNone/>
              <a:defRPr sz="32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9541225" y="1029000"/>
            <a:ext cx="516714" cy="507192"/>
          </a:xfrm>
          <a:custGeom>
            <a:avLst/>
            <a:gdLst/>
            <a:ahLst/>
            <a:cxnLst/>
            <a:rect l="l" t="t" r="r" b="b"/>
            <a:pathLst>
              <a:path w="600830" h="589758" extrusionOk="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900658" y="1747525"/>
            <a:ext cx="82434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897825" y="2987050"/>
            <a:ext cx="9160200" cy="627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- 4 Blocks ">
  <p:cSld name="TITLE_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903843" y="1032503"/>
            <a:ext cx="109830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rygada 1918"/>
              <a:buNone/>
              <a:defRPr sz="32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903850" y="1747525"/>
            <a:ext cx="109830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897825" y="2987050"/>
            <a:ext cx="7331400" cy="318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9143925" y="2987050"/>
            <a:ext cx="7331400" cy="318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4"/>
          </p:nvPr>
        </p:nvSpPr>
        <p:spPr>
          <a:xfrm>
            <a:off x="897825" y="6075928"/>
            <a:ext cx="7331400" cy="318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5"/>
          </p:nvPr>
        </p:nvSpPr>
        <p:spPr>
          <a:xfrm>
            <a:off x="9143925" y="6075928"/>
            <a:ext cx="7331400" cy="318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16857175" y="1029000"/>
            <a:ext cx="516714" cy="507192"/>
          </a:xfrm>
          <a:custGeom>
            <a:avLst/>
            <a:gdLst/>
            <a:ahLst/>
            <a:cxnLst/>
            <a:rect l="l" t="t" r="r" b="b"/>
            <a:pathLst>
              <a:path w="600830" h="589758" extrusionOk="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rgbClr val="F0EEE8"/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- 4 Blocks 2">
  <p:cSld name="TITLE_3_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903843" y="1032503"/>
            <a:ext cx="109830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rygada 1918"/>
              <a:buNone/>
              <a:defRPr sz="32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ubTitle" idx="1"/>
          </p:nvPr>
        </p:nvSpPr>
        <p:spPr>
          <a:xfrm>
            <a:off x="903850" y="1747525"/>
            <a:ext cx="109830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897825" y="2987050"/>
            <a:ext cx="4122900" cy="3185400"/>
          </a:xfrm>
          <a:prstGeom prst="rect">
            <a:avLst/>
          </a:prstGeom>
        </p:spPr>
        <p:txBody>
          <a:bodyPr spcFirstLastPara="1" wrap="square" lIns="0" tIns="0" rIns="36000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5016227" y="2987050"/>
            <a:ext cx="4122900" cy="3185400"/>
          </a:xfrm>
          <a:prstGeom prst="rect">
            <a:avLst/>
          </a:prstGeom>
        </p:spPr>
        <p:txBody>
          <a:bodyPr spcFirstLastPara="1" wrap="square" lIns="0" tIns="0" rIns="36000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9132619" y="2987051"/>
            <a:ext cx="4122900" cy="3185400"/>
          </a:xfrm>
          <a:prstGeom prst="rect">
            <a:avLst/>
          </a:prstGeom>
        </p:spPr>
        <p:txBody>
          <a:bodyPr spcFirstLastPara="1" wrap="square" lIns="0" tIns="0" rIns="36000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5"/>
          </p:nvPr>
        </p:nvSpPr>
        <p:spPr>
          <a:xfrm>
            <a:off x="13251021" y="2987051"/>
            <a:ext cx="4122900" cy="3185400"/>
          </a:xfrm>
          <a:prstGeom prst="rect">
            <a:avLst/>
          </a:prstGeom>
        </p:spPr>
        <p:txBody>
          <a:bodyPr spcFirstLastPara="1" wrap="square" lIns="0" tIns="0" rIns="36000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16857175" y="1029000"/>
            <a:ext cx="516714" cy="507192"/>
          </a:xfrm>
          <a:custGeom>
            <a:avLst/>
            <a:gdLst/>
            <a:ahLst/>
            <a:cxnLst/>
            <a:rect l="l" t="t" r="r" b="b"/>
            <a:pathLst>
              <a:path w="600830" h="589758" extrusionOk="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rgbClr val="F0EEE8"/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- 3 blocks">
  <p:cSld name="TITLE_3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903843" y="1032503"/>
            <a:ext cx="109830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rygada 1918"/>
              <a:buNone/>
              <a:defRPr sz="32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SzPts val="3200"/>
              <a:buFont typeface="Brygada 1918"/>
              <a:buNone/>
              <a:defRPr sz="3200" b="1">
                <a:latin typeface="Brygada 1918"/>
                <a:ea typeface="Brygada 1918"/>
                <a:cs typeface="Brygada 1918"/>
                <a:sym typeface="Brygada 1918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903850" y="1747525"/>
            <a:ext cx="109830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897825" y="2987050"/>
            <a:ext cx="4588800" cy="318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6386276" y="2987050"/>
            <a:ext cx="4588800" cy="318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4"/>
          </p:nvPr>
        </p:nvSpPr>
        <p:spPr>
          <a:xfrm>
            <a:off x="11883400" y="2987050"/>
            <a:ext cx="4588800" cy="318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16857175" y="1029000"/>
            <a:ext cx="516714" cy="507192"/>
          </a:xfrm>
          <a:custGeom>
            <a:avLst/>
            <a:gdLst/>
            <a:ahLst/>
            <a:cxnLst/>
            <a:rect l="l" t="t" r="r" b="b"/>
            <a:pathLst>
              <a:path w="600830" h="589758" extrusionOk="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rgbClr val="F0EEE8"/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- 3 blocks 2">
  <p:cSld name="TITLE_3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-15775" y="3086400"/>
            <a:ext cx="6096000" cy="720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6080262" y="3086400"/>
            <a:ext cx="6096000" cy="720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12176300" y="3086400"/>
            <a:ext cx="6096000" cy="720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903843" y="1032503"/>
            <a:ext cx="109830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rygada 1918"/>
              <a:buNone/>
              <a:defRPr sz="3200" b="1">
                <a:solidFill>
                  <a:schemeClr val="dk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SzPts val="5000"/>
              <a:buFont typeface="Brygada 1918"/>
              <a:buNone/>
              <a:defRPr sz="5000" b="1">
                <a:latin typeface="Brygada 1918"/>
                <a:ea typeface="Brygada 1918"/>
                <a:cs typeface="Brygada 1918"/>
                <a:sym typeface="Brygada 1918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ubTitle" idx="1"/>
          </p:nvPr>
        </p:nvSpPr>
        <p:spPr>
          <a:xfrm>
            <a:off x="903850" y="1747525"/>
            <a:ext cx="10983000" cy="50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913591" y="4024950"/>
            <a:ext cx="4588800" cy="318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3"/>
          </p:nvPr>
        </p:nvSpPr>
        <p:spPr>
          <a:xfrm>
            <a:off x="6984000" y="4024947"/>
            <a:ext cx="4588800" cy="318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4"/>
          </p:nvPr>
        </p:nvSpPr>
        <p:spPr>
          <a:xfrm>
            <a:off x="13080000" y="4024947"/>
            <a:ext cx="4588800" cy="318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>
                <a:solidFill>
                  <a:schemeClr val="dk1"/>
                </a:solidFill>
              </a:defRPr>
            </a:lvl1pPr>
            <a:lvl2pPr marL="914400" lvl="1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16857175" y="1029000"/>
            <a:ext cx="516714" cy="507192"/>
          </a:xfrm>
          <a:custGeom>
            <a:avLst/>
            <a:gdLst/>
            <a:ahLst/>
            <a:cxnLst/>
            <a:rect l="l" t="t" r="r" b="b"/>
            <a:pathLst>
              <a:path w="600830" h="589758" extrusionOk="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rgbClr val="F0EEE8"/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325" y="890050"/>
            <a:ext cx="16882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4400"/>
              <a:buFont typeface="Questrial"/>
              <a:buNone/>
              <a:defRPr sz="4400">
                <a:solidFill>
                  <a:srgbClr val="26323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63238"/>
              </a:buClr>
              <a:buSzPts val="4400"/>
              <a:buFont typeface="Questrial"/>
              <a:buNone/>
              <a:defRPr sz="4400">
                <a:solidFill>
                  <a:srgbClr val="26323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63238"/>
              </a:buClr>
              <a:buSzPts val="4400"/>
              <a:buFont typeface="Questrial"/>
              <a:buNone/>
              <a:defRPr sz="4400">
                <a:solidFill>
                  <a:srgbClr val="26323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63238"/>
              </a:buClr>
              <a:buSzPts val="4400"/>
              <a:buFont typeface="Questrial"/>
              <a:buNone/>
              <a:defRPr sz="4400">
                <a:solidFill>
                  <a:srgbClr val="26323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63238"/>
              </a:buClr>
              <a:buSzPts val="4400"/>
              <a:buFont typeface="Questrial"/>
              <a:buNone/>
              <a:defRPr sz="4400">
                <a:solidFill>
                  <a:srgbClr val="26323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63238"/>
              </a:buClr>
              <a:buSzPts val="4400"/>
              <a:buFont typeface="Questrial"/>
              <a:buNone/>
              <a:defRPr sz="4400">
                <a:solidFill>
                  <a:srgbClr val="26323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63238"/>
              </a:buClr>
              <a:buSzPts val="4400"/>
              <a:buFont typeface="Questrial"/>
              <a:buNone/>
              <a:defRPr sz="4400">
                <a:solidFill>
                  <a:srgbClr val="26323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63238"/>
              </a:buClr>
              <a:buSzPts val="4400"/>
              <a:buFont typeface="Questrial"/>
              <a:buNone/>
              <a:defRPr sz="4400">
                <a:solidFill>
                  <a:srgbClr val="26323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rgbClr val="263238"/>
              </a:buClr>
              <a:buSzPts val="4400"/>
              <a:buFont typeface="Questrial"/>
              <a:buNone/>
              <a:defRPr sz="4400">
                <a:solidFill>
                  <a:srgbClr val="26323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325" y="2304950"/>
            <a:ext cx="16882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Questrial"/>
              <a:buChar char="●"/>
              <a:defRPr sz="2400">
                <a:solidFill>
                  <a:srgbClr val="26323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3020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Questrial"/>
              <a:buChar char="○"/>
              <a:defRPr sz="1600">
                <a:solidFill>
                  <a:srgbClr val="26323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3020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Questrial"/>
              <a:buChar char="■"/>
              <a:defRPr sz="1600">
                <a:solidFill>
                  <a:srgbClr val="26323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3020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Questrial"/>
              <a:buChar char="●"/>
              <a:defRPr sz="1600">
                <a:solidFill>
                  <a:srgbClr val="26323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3020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Questrial"/>
              <a:buChar char="○"/>
              <a:defRPr sz="1600">
                <a:solidFill>
                  <a:srgbClr val="26323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3020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Questrial"/>
              <a:buChar char="■"/>
              <a:defRPr sz="1600">
                <a:solidFill>
                  <a:srgbClr val="26323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3020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Questrial"/>
              <a:buChar char="●"/>
              <a:defRPr sz="1600">
                <a:solidFill>
                  <a:srgbClr val="26323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3020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Questrial"/>
              <a:buChar char="○"/>
              <a:defRPr sz="1600">
                <a:solidFill>
                  <a:srgbClr val="26323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3020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rgbClr val="263238"/>
              </a:buClr>
              <a:buSzPts val="1600"/>
              <a:buFont typeface="Questrial"/>
              <a:buChar char="■"/>
              <a:defRPr sz="1600">
                <a:solidFill>
                  <a:srgbClr val="26323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4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623400" y="890051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623400" y="2304949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rmAutofit/>
          </a:bodyPr>
          <a:lstStyle>
            <a:lvl1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○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○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○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ldNum" idx="12"/>
          </p:nvPr>
        </p:nvSpPr>
        <p:spPr>
          <a:xfrm>
            <a:off x="16944917" y="9326435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rmAutofit/>
          </a:bodyPr>
          <a:lstStyle>
            <a:lvl1pPr marL="0" marR="0" lvl="0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20">
          <p15:clr>
            <a:srgbClr val="EA4335"/>
          </p15:clr>
        </p15:guide>
        <p15:guide id="2" pos="1116">
          <p15:clr>
            <a:srgbClr val="EA4335"/>
          </p15:clr>
        </p15:guide>
        <p15:guide id="3" pos="1440">
          <p15:clr>
            <a:srgbClr val="EA4335"/>
          </p15:clr>
        </p15:guide>
        <p15:guide id="4" pos="2135">
          <p15:clr>
            <a:srgbClr val="EA4335"/>
          </p15:clr>
        </p15:guide>
        <p15:guide id="5" pos="2460">
          <p15:clr>
            <a:srgbClr val="EA4335"/>
          </p15:clr>
        </p15:guide>
        <p15:guide id="6" pos="3122">
          <p15:clr>
            <a:srgbClr val="EA4335"/>
          </p15:clr>
        </p15:guide>
        <p15:guide id="7" pos="3446">
          <p15:clr>
            <a:srgbClr val="EA4335"/>
          </p15:clr>
        </p15:guide>
        <p15:guide id="8" pos="4140">
          <p15:clr>
            <a:srgbClr val="EA4335"/>
          </p15:clr>
        </p15:guide>
        <p15:guide id="9" pos="4466">
          <p15:clr>
            <a:srgbClr val="EA4335"/>
          </p15:clr>
        </p15:guide>
        <p15:guide id="10" pos="5160">
          <p15:clr>
            <a:srgbClr val="EA4335"/>
          </p15:clr>
        </p15:guide>
        <p15:guide id="11" pos="5486">
          <p15:clr>
            <a:srgbClr val="EA4335"/>
          </p15:clr>
        </p15:guide>
        <p15:guide id="12" pos="6180">
          <p15:clr>
            <a:srgbClr val="EA4335"/>
          </p15:clr>
        </p15:guide>
        <p15:guide id="13" pos="6504">
          <p15:clr>
            <a:srgbClr val="EA4335"/>
          </p15:clr>
        </p15:guide>
        <p15:guide id="14" pos="7200">
          <p15:clr>
            <a:srgbClr val="EA4335"/>
          </p15:clr>
        </p15:guide>
        <p15:guide id="15" pos="7524">
          <p15:clr>
            <a:srgbClr val="EA4335"/>
          </p15:clr>
        </p15:guide>
        <p15:guide id="16" pos="8220">
          <p15:clr>
            <a:srgbClr val="EA4335"/>
          </p15:clr>
        </p15:guide>
        <p15:guide id="17" orient="horz" pos="420">
          <p15:clr>
            <a:srgbClr val="EA4335"/>
          </p15:clr>
        </p15:guide>
        <p15:guide id="18" orient="horz" pos="444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drive.google.com/drive/folders/1ySxJCZ_UTwCCgL25nyu2Ke7FjfwL8yP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erson sitting in front of computer">
            <a:extLst>
              <a:ext uri="{FF2B5EF4-FFF2-40B4-BE49-F238E27FC236}">
                <a16:creationId xmlns:a16="http://schemas.microsoft.com/office/drawing/2014/main" id="{BE8C0CFB-5161-0644-A89C-E25BF5BC9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50"/>
            <a:ext cx="18287999" cy="1044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D616195-C712-801C-CA3E-AA23A35C5C51}"/>
              </a:ext>
            </a:extLst>
          </p:cNvPr>
          <p:cNvSpPr/>
          <p:nvPr/>
        </p:nvSpPr>
        <p:spPr>
          <a:xfrm>
            <a:off x="1" y="0"/>
            <a:ext cx="18288000" cy="10324507"/>
          </a:xfrm>
          <a:prstGeom prst="rect">
            <a:avLst/>
          </a:prstGeom>
          <a:solidFill>
            <a:schemeClr val="dk1">
              <a:alpha val="8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367" name="Google Shape;367;p46"/>
          <p:cNvSpPr txBox="1"/>
          <p:nvPr/>
        </p:nvSpPr>
        <p:spPr>
          <a:xfrm>
            <a:off x="730050" y="1429400"/>
            <a:ext cx="13099800" cy="236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 err="1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JavaScript</a:t>
            </a:r>
            <a:endParaRPr lang="pt-BR" sz="80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Consumindo API</a:t>
            </a:r>
            <a:endParaRPr sz="50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8" name="Google Shape;368;p46"/>
          <p:cNvSpPr txBox="1"/>
          <p:nvPr/>
        </p:nvSpPr>
        <p:spPr>
          <a:xfrm>
            <a:off x="958650" y="9220823"/>
            <a:ext cx="9384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por Edilson Silva</a:t>
            </a:r>
            <a:endParaRPr sz="2000" b="1" dirty="0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69" name="Google Shape;369;p46"/>
          <p:cNvGrpSpPr/>
          <p:nvPr/>
        </p:nvGrpSpPr>
        <p:grpSpPr>
          <a:xfrm>
            <a:off x="15091733" y="9286539"/>
            <a:ext cx="2206582" cy="176368"/>
            <a:chOff x="4935498" y="1642212"/>
            <a:chExt cx="2734980" cy="217042"/>
          </a:xfrm>
        </p:grpSpPr>
        <p:sp>
          <p:nvSpPr>
            <p:cNvPr id="370" name="Google Shape;370;p46"/>
            <p:cNvSpPr/>
            <p:nvPr/>
          </p:nvSpPr>
          <p:spPr>
            <a:xfrm>
              <a:off x="5197136" y="1646235"/>
              <a:ext cx="18839" cy="209333"/>
            </a:xfrm>
            <a:custGeom>
              <a:avLst/>
              <a:gdLst/>
              <a:ahLst/>
              <a:cxnLst/>
              <a:rect l="l" t="t" r="r" b="b"/>
              <a:pathLst>
                <a:path w="501" h="5567" extrusionOk="0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FFFFFF"/>
                </a:solidFill>
              </a:endParaRPr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5299114" y="1642550"/>
              <a:ext cx="199293" cy="216703"/>
            </a:xfrm>
            <a:custGeom>
              <a:avLst/>
              <a:gdLst/>
              <a:ahLst/>
              <a:cxnLst/>
              <a:rect l="l" t="t" r="r" b="b"/>
              <a:pathLst>
                <a:path w="5300" h="5763" extrusionOk="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FFFFFF"/>
                </a:solidFill>
              </a:endParaRPr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5599031" y="1646235"/>
              <a:ext cx="24517" cy="209333"/>
            </a:xfrm>
            <a:custGeom>
              <a:avLst/>
              <a:gdLst/>
              <a:ahLst/>
              <a:cxnLst/>
              <a:rect l="l" t="t" r="r" b="b"/>
              <a:pathLst>
                <a:path w="652" h="5567" extrusionOk="0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FFFFFF"/>
                </a:solidFill>
              </a:endParaRPr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5703679" y="1645897"/>
              <a:ext cx="173122" cy="209672"/>
            </a:xfrm>
            <a:custGeom>
              <a:avLst/>
              <a:gdLst/>
              <a:ahLst/>
              <a:cxnLst/>
              <a:rect l="l" t="t" r="r" b="b"/>
              <a:pathLst>
                <a:path w="4604" h="5576" extrusionOk="0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FFFFFF"/>
                </a:solidFill>
              </a:endParaRPr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5915344" y="1646235"/>
              <a:ext cx="206363" cy="209333"/>
            </a:xfrm>
            <a:custGeom>
              <a:avLst/>
              <a:gdLst/>
              <a:ahLst/>
              <a:cxnLst/>
              <a:rect l="l" t="t" r="r" b="b"/>
              <a:pathLst>
                <a:path w="5488" h="5567" extrusionOk="0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FFFFFF"/>
                </a:solidFill>
              </a:endParaRPr>
            </a:p>
          </p:txBody>
        </p:sp>
        <p:sp>
          <p:nvSpPr>
            <p:cNvPr id="375" name="Google Shape;375;p46"/>
            <p:cNvSpPr/>
            <p:nvPr/>
          </p:nvSpPr>
          <p:spPr>
            <a:xfrm>
              <a:off x="6194467" y="1645897"/>
              <a:ext cx="139919" cy="209672"/>
            </a:xfrm>
            <a:custGeom>
              <a:avLst/>
              <a:gdLst/>
              <a:ahLst/>
              <a:cxnLst/>
              <a:rect l="l" t="t" r="r" b="b"/>
              <a:pathLst>
                <a:path w="3721" h="5576" extrusionOk="0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FFFFFF"/>
                </a:solidFill>
              </a:endParaRPr>
            </a:p>
          </p:txBody>
        </p:sp>
        <p:sp>
          <p:nvSpPr>
            <p:cNvPr id="376" name="Google Shape;376;p46"/>
            <p:cNvSpPr/>
            <p:nvPr/>
          </p:nvSpPr>
          <p:spPr>
            <a:xfrm>
              <a:off x="6410155" y="1645897"/>
              <a:ext cx="176469" cy="209672"/>
            </a:xfrm>
            <a:custGeom>
              <a:avLst/>
              <a:gdLst/>
              <a:ahLst/>
              <a:cxnLst/>
              <a:rect l="l" t="t" r="r" b="b"/>
              <a:pathLst>
                <a:path w="4693" h="5576" extrusionOk="0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FFFFFF"/>
                </a:solidFill>
              </a:endParaRPr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6666416" y="1642550"/>
              <a:ext cx="213394" cy="216703"/>
            </a:xfrm>
            <a:custGeom>
              <a:avLst/>
              <a:gdLst/>
              <a:ahLst/>
              <a:cxnLst/>
              <a:rect l="l" t="t" r="r" b="b"/>
              <a:pathLst>
                <a:path w="5675" h="5763" extrusionOk="0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FFFFFF"/>
                </a:solidFill>
              </a:endParaRPr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6958625" y="1645897"/>
              <a:ext cx="186884" cy="213357"/>
            </a:xfrm>
            <a:custGeom>
              <a:avLst/>
              <a:gdLst/>
              <a:ahLst/>
              <a:cxnLst/>
              <a:rect l="l" t="t" r="r" b="b"/>
              <a:pathLst>
                <a:path w="4970" h="5674" extrusionOk="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FFFFFF"/>
                </a:solidFill>
              </a:endParaRPr>
            </a:p>
          </p:txBody>
        </p:sp>
        <p:sp>
          <p:nvSpPr>
            <p:cNvPr id="379" name="Google Shape;379;p46"/>
            <p:cNvSpPr/>
            <p:nvPr/>
          </p:nvSpPr>
          <p:spPr>
            <a:xfrm>
              <a:off x="7223610" y="1642212"/>
              <a:ext cx="187223" cy="217042"/>
            </a:xfrm>
            <a:custGeom>
              <a:avLst/>
              <a:gdLst/>
              <a:ahLst/>
              <a:cxnLst/>
              <a:rect l="l" t="t" r="r" b="b"/>
              <a:pathLst>
                <a:path w="4979" h="5772" extrusionOk="0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FFFFFF"/>
                </a:solidFill>
              </a:endParaRPr>
            </a:p>
          </p:txBody>
        </p:sp>
        <p:sp>
          <p:nvSpPr>
            <p:cNvPr id="380" name="Google Shape;380;p46"/>
            <p:cNvSpPr/>
            <p:nvPr/>
          </p:nvSpPr>
          <p:spPr>
            <a:xfrm>
              <a:off x="7489309" y="1645559"/>
              <a:ext cx="181169" cy="210010"/>
            </a:xfrm>
            <a:custGeom>
              <a:avLst/>
              <a:gdLst/>
              <a:ahLst/>
              <a:cxnLst/>
              <a:rect l="l" t="t" r="r" b="b"/>
              <a:pathLst>
                <a:path w="4818" h="5585" extrusionOk="0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FFFFFF"/>
                </a:solidFill>
              </a:endParaRPr>
            </a:p>
          </p:txBody>
        </p:sp>
        <p:sp>
          <p:nvSpPr>
            <p:cNvPr id="381" name="Google Shape;381;p46"/>
            <p:cNvSpPr/>
            <p:nvPr/>
          </p:nvSpPr>
          <p:spPr>
            <a:xfrm>
              <a:off x="4935498" y="1646235"/>
              <a:ext cx="178837" cy="208995"/>
            </a:xfrm>
            <a:custGeom>
              <a:avLst/>
              <a:gdLst/>
              <a:ahLst/>
              <a:cxnLst/>
              <a:rect l="l" t="t" r="r" b="b"/>
              <a:pathLst>
                <a:path w="4756" h="5558" extrusionOk="0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FFFFFF"/>
                </a:solidFill>
              </a:endParaRPr>
            </a:p>
          </p:txBody>
        </p:sp>
      </p:grpSp>
      <p:grpSp>
        <p:nvGrpSpPr>
          <p:cNvPr id="382" name="Google Shape;382;p46"/>
          <p:cNvGrpSpPr/>
          <p:nvPr/>
        </p:nvGrpSpPr>
        <p:grpSpPr>
          <a:xfrm>
            <a:off x="13867995" y="4933807"/>
            <a:ext cx="4535400" cy="5390700"/>
            <a:chOff x="6933997" y="2466904"/>
            <a:chExt cx="2267700" cy="2695350"/>
          </a:xfrm>
        </p:grpSpPr>
        <p:grpSp>
          <p:nvGrpSpPr>
            <p:cNvPr id="383" name="Google Shape;383;p46"/>
            <p:cNvGrpSpPr/>
            <p:nvPr/>
          </p:nvGrpSpPr>
          <p:grpSpPr>
            <a:xfrm>
              <a:off x="6933997" y="2466904"/>
              <a:ext cx="2267700" cy="2695350"/>
              <a:chOff x="6933997" y="2466904"/>
              <a:chExt cx="2267700" cy="2695350"/>
            </a:xfrm>
          </p:grpSpPr>
          <p:sp>
            <p:nvSpPr>
              <p:cNvPr id="384" name="Google Shape;384;p46"/>
              <p:cNvSpPr/>
              <p:nvPr/>
            </p:nvSpPr>
            <p:spPr>
              <a:xfrm rot="-5400000">
                <a:off x="6933997" y="2466904"/>
                <a:ext cx="2267700" cy="22677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50" tIns="91450" rIns="91450" bIns="914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385" name="Google Shape;385;p46"/>
              <p:cNvCxnSpPr>
                <a:stCxn id="384" idx="0"/>
              </p:cNvCxnSpPr>
              <p:nvPr/>
            </p:nvCxnSpPr>
            <p:spPr>
              <a:xfrm>
                <a:off x="6933997" y="3600754"/>
                <a:ext cx="0" cy="1561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86" name="Google Shape;386;p46"/>
            <p:cNvCxnSpPr>
              <a:stCxn id="384" idx="2"/>
            </p:cNvCxnSpPr>
            <p:nvPr/>
          </p:nvCxnSpPr>
          <p:spPr>
            <a:xfrm>
              <a:off x="8067847" y="2466904"/>
              <a:ext cx="1122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87" name="Google Shape;387;p46"/>
          <p:cNvSpPr/>
          <p:nvPr/>
        </p:nvSpPr>
        <p:spPr>
          <a:xfrm>
            <a:off x="13868000" y="-21750"/>
            <a:ext cx="4420200" cy="706200"/>
          </a:xfrm>
          <a:prstGeom prst="rect">
            <a:avLst/>
          </a:prstGeom>
          <a:solidFill>
            <a:srgbClr val="8A6DF1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44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Exemplo de aplicação</a:t>
            </a: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API </a:t>
            </a:r>
            <a:r>
              <a:rPr lang="pt-BR" sz="2000" b="1" dirty="0" err="1">
                <a:latin typeface="Archivo"/>
                <a:ea typeface="Archivo"/>
                <a:cs typeface="Archivo"/>
                <a:sym typeface="Archivo"/>
              </a:rPr>
              <a:t>Rest</a:t>
            </a:r>
            <a:endParaRPr lang="pt-BR" sz="2000" b="1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Queremos obter os dados de todos os filmes do Studio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Ghibli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e exibir os títulos e descrições em uma grade. Para conhecimento prévio, o Studio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Ghibli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é um estúdio de animação japonês que produziu vários filmes, como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Spirited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Away,  e outros.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Vamos começar criando um arquivo index.html em um novo diretório. O projeto consistirá apenas em index.html, style.css e scripts.js no final. Esse esqueleto HTML apenas vincula a um arquivo CSS e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JavaScript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, carrega em uma fonte e contém um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div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com um ID de raiz. Este arquivo está completo e não será alterado. Usaremos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JavaScript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para adicionar tudo daqui para frente.</a:t>
            </a: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385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44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Exemplo de aplicação</a:t>
            </a: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API </a:t>
            </a:r>
            <a:r>
              <a:rPr lang="pt-BR" sz="2000" b="1" dirty="0" err="1">
                <a:latin typeface="Archivo"/>
                <a:ea typeface="Archivo"/>
                <a:cs typeface="Archivo"/>
                <a:sym typeface="Archivo"/>
              </a:rPr>
              <a:t>Rest</a:t>
            </a:r>
            <a:endParaRPr lang="pt-BR" sz="2000" b="1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Queremos obter os dados de todos os filmes do Studio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Ghibli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e exibir os títulos e descrições em uma grade. Para conhecimento prévio, o Studio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Ghibli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é um estúdio de animação japonês que produziu vários filmes, como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Spirited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Away,  e outros.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Vamos começar criando um arquivo index.html em um novo diretório. O projeto consistirá apenas em index.html, style.css e scripts.js no final. Esse esqueleto HTML apenas vincula a um arquivo CSS e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JavaScript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, carrega em uma fonte e contém um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div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com um ID de raiz. Este arquivo está completo e não será alterado. Usaremos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JavaScript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para adicionar tudo daqui para frente.</a:t>
            </a: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81BF1B39-0AE4-5A92-E702-49B4DD2D7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39"/>
          <a:stretch/>
        </p:blipFill>
        <p:spPr>
          <a:xfrm>
            <a:off x="7381827" y="2479498"/>
            <a:ext cx="10291117" cy="638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1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44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Exemplo de aplicação</a:t>
            </a: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API </a:t>
            </a:r>
            <a:r>
              <a:rPr lang="pt-BR" sz="2000" b="1" dirty="0" err="1">
                <a:latin typeface="Archivo"/>
                <a:ea typeface="Archivo"/>
                <a:cs typeface="Archivo"/>
                <a:sym typeface="Archivo"/>
              </a:rPr>
              <a:t>Rest</a:t>
            </a:r>
            <a:endParaRPr lang="pt-BR" sz="2000" b="1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Queremos obter os dados de todos os filmes do Studio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Ghibli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e exibir os títulos e descrições em uma grade. Para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conhe</a:t>
            </a: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81BF1B39-0AE4-5A92-E702-49B4DD2D7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89" r="2875"/>
          <a:stretch/>
        </p:blipFill>
        <p:spPr>
          <a:xfrm>
            <a:off x="7381828" y="2384149"/>
            <a:ext cx="10484098" cy="472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4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44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Exemplo de aplicação</a:t>
            </a: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API </a:t>
            </a:r>
            <a:r>
              <a:rPr lang="pt-BR" sz="2000" b="1" dirty="0" err="1">
                <a:latin typeface="Archivo"/>
                <a:ea typeface="Archivo"/>
                <a:cs typeface="Archivo"/>
                <a:sym typeface="Archivo"/>
              </a:rPr>
              <a:t>Rest</a:t>
            </a:r>
            <a:endParaRPr lang="pt-BR" sz="2000" b="1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532F4A37-AA1D-40D7-FFE3-922DB450C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150" y="2599100"/>
            <a:ext cx="7892081" cy="75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3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44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Exemplo de aplicação</a:t>
            </a: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Conectando-se à API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Vamos dar uma olhada na documentação da API do Studio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Ghibli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. Essa API foi criada para ajudar os desenvolvedores a aprender a interagir com recursos usando solicitações HTTP, o que é perfeito para nós aqui. Como uma API pode ser acessada por muitos métodos diferentes -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JavaScript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, PHP, Ruby, Python e assim por diante - a documentação da maioria das APIs não costuma fornecer instruções específicas sobre como se conectar.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Podemos ver nesta documentação que ela nos diz que podemos fazer solicitações com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curl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ou chamadas REST regulares, mas talvez não tenhamos ideia de como fazer isso ainda.</a:t>
            </a: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04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44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Exemplo de aplicação</a:t>
            </a: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Conectando-se à API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Obtendo 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endpoint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da API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Para começar, vamos rolar para a seção de filmes. À direita você verá GET /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films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. Ele nos mostrará a URL do nosso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endpoint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da API, https://ghibliapi.herokuapp.com/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films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. Acessando o link anterior podemos ver a estrutura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json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.</a:t>
            </a: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23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44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Exemplo de aplicação</a:t>
            </a: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553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Conectando-se à API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b="1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Recuperando os dados com uma solicitação HTTP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Antes de tentarmos colocar qualquer coisa no front-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end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do site, vamos abrir uma conexão com a API. Faremos isso usando objetos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XMLHttpRequest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, que é uma forma de abrir arquivos e fazer uma solicitação HTTP.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Criaremos uma variável de solicitação e atribuiremos um novo objeto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XMLHttpRequest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a ela. Em seguida, abriremos uma nova conexão com o método open() - nos argumentos especificaremos o tipo de solicitação como GET, bem como a URL do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endpoint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da API. A solicitação é concluída e podemos acessar os dados dentro da função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onload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. Quando terminarmos, enviaremos a solicitação.</a:t>
            </a: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472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44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Exemplo de aplicação</a:t>
            </a: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553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Conectando-se à API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b="1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Recuperando os dados com uma solicitação HTTP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Antes de tentarmos colocar qualquer coisa no front-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end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do site, vamos abrir uma conexão com a API. Faremos isso usando objetos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XMLHttpRequest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, que é uma forma de abrir arquivos e fazer uma solicitação HTTP.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Criaremos uma variável de solicitação e atribuiremos um novo objeto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XMLHttpRequest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a ela. Em seguida, abriremos uma nova conexão com o método open() - nos argumentos especificaremos o tipo de solicitação como GET, bem como a URL do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endpoint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da API. A solicitação é concluída e podemos acessar os dados dentro da função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onload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. Quando terminarmos, enviaremos a solicitação.</a:t>
            </a: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AAEEE0F-3617-4AB1-DC10-931065E9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850" y="2599100"/>
            <a:ext cx="10240965" cy="629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8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44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Exemplo de aplicação</a:t>
            </a: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Conectando-se à API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b="1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Trabalhando com a resposta JSON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Agora recebemos uma resposta de nossa solicitação HTTP e podemos trabalhar com ela. No entanto, a resposta está em JSON e precisamos converter esse JSON em objetos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JavaScript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para trabalhar com ele.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Vamos usar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JSON.parse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() para analisar a resposta e criar uma variável de dados que contém todo o JSON como uma matriz de objetos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JavaScript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. Usando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forEach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(), vamos fazer o logout do título de cada filme para garantir que esteja funcionando corretamente.</a:t>
            </a: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09154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44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Exemplo de aplicação</a:t>
            </a: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Conectando-se à API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b="1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Trabalhando com a resposta JSON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Agora recebemos uma resposta de nossa solicitação HTTP e podemos trabalhar com ela. No entanto, a resposta está em JSON e precisamos converter esse JSON em objetos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JavaScript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para trabalhar com ele.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Vamos usar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JSON.parse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() para analisar a resposta e criar uma variável de dados que contém todo o JSON como uma matriz de objetos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JavaScript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. Usando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forEach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(), vamos fazer o logout do título de cada filme para garantir que esteja funcionando corretamente.</a:t>
            </a: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02B55FD-E1FC-2E3F-0730-34A96FCDB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340" y="2599100"/>
            <a:ext cx="10018229" cy="66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5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47"/>
          <p:cNvGrpSpPr/>
          <p:nvPr/>
        </p:nvGrpSpPr>
        <p:grpSpPr>
          <a:xfrm>
            <a:off x="20999429" y="3012595"/>
            <a:ext cx="1551546" cy="4590621"/>
            <a:chOff x="-3766725" y="2744225"/>
            <a:chExt cx="3492900" cy="1362000"/>
          </a:xfrm>
        </p:grpSpPr>
        <p:cxnSp>
          <p:nvCxnSpPr>
            <p:cNvPr id="393" name="Google Shape;393;p47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47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47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47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47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47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9" name="Google Shape;399;p47"/>
          <p:cNvGrpSpPr/>
          <p:nvPr/>
        </p:nvGrpSpPr>
        <p:grpSpPr>
          <a:xfrm>
            <a:off x="14891014" y="-1696472"/>
            <a:ext cx="1551603" cy="914028"/>
            <a:chOff x="1967322" y="2480638"/>
            <a:chExt cx="1551603" cy="914028"/>
          </a:xfrm>
        </p:grpSpPr>
        <p:grpSp>
          <p:nvGrpSpPr>
            <p:cNvPr id="400" name="Google Shape;400;p47"/>
            <p:cNvGrpSpPr/>
            <p:nvPr/>
          </p:nvGrpSpPr>
          <p:grpSpPr>
            <a:xfrm>
              <a:off x="1967379" y="2480638"/>
              <a:ext cx="1551546" cy="260959"/>
              <a:chOff x="-3766725" y="2744225"/>
              <a:chExt cx="3492900" cy="1362000"/>
            </a:xfrm>
          </p:grpSpPr>
          <p:cxnSp>
            <p:nvCxnSpPr>
              <p:cNvPr id="401" name="Google Shape;401;p47"/>
              <p:cNvCxnSpPr/>
              <p:nvPr/>
            </p:nvCxnSpPr>
            <p:spPr>
              <a:xfrm>
                <a:off x="-3766725" y="2744225"/>
                <a:ext cx="3492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E0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47"/>
              <p:cNvCxnSpPr/>
              <p:nvPr/>
            </p:nvCxnSpPr>
            <p:spPr>
              <a:xfrm>
                <a:off x="-3766725" y="4106225"/>
                <a:ext cx="3492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E0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47"/>
              <p:cNvCxnSpPr/>
              <p:nvPr/>
            </p:nvCxnSpPr>
            <p:spPr>
              <a:xfrm>
                <a:off x="-3766725" y="3833825"/>
                <a:ext cx="3492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E0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47"/>
              <p:cNvCxnSpPr/>
              <p:nvPr/>
            </p:nvCxnSpPr>
            <p:spPr>
              <a:xfrm>
                <a:off x="-3766725" y="3561425"/>
                <a:ext cx="3492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E0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47"/>
              <p:cNvCxnSpPr/>
              <p:nvPr/>
            </p:nvCxnSpPr>
            <p:spPr>
              <a:xfrm>
                <a:off x="-3766725" y="3289025"/>
                <a:ext cx="3492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E0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47"/>
              <p:cNvCxnSpPr/>
              <p:nvPr/>
            </p:nvCxnSpPr>
            <p:spPr>
              <a:xfrm>
                <a:off x="-3766725" y="3016625"/>
                <a:ext cx="3492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E0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7" name="Google Shape;407;p47"/>
            <p:cNvGrpSpPr/>
            <p:nvPr/>
          </p:nvGrpSpPr>
          <p:grpSpPr>
            <a:xfrm>
              <a:off x="1967379" y="3010319"/>
              <a:ext cx="1551546" cy="260959"/>
              <a:chOff x="-3766725" y="2744225"/>
              <a:chExt cx="3492900" cy="1362000"/>
            </a:xfrm>
          </p:grpSpPr>
          <p:cxnSp>
            <p:nvCxnSpPr>
              <p:cNvPr id="408" name="Google Shape;408;p47"/>
              <p:cNvCxnSpPr/>
              <p:nvPr/>
            </p:nvCxnSpPr>
            <p:spPr>
              <a:xfrm>
                <a:off x="-3766725" y="2744225"/>
                <a:ext cx="3492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E0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47"/>
              <p:cNvCxnSpPr/>
              <p:nvPr/>
            </p:nvCxnSpPr>
            <p:spPr>
              <a:xfrm>
                <a:off x="-3766725" y="4106225"/>
                <a:ext cx="3492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E0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47"/>
              <p:cNvCxnSpPr/>
              <p:nvPr/>
            </p:nvCxnSpPr>
            <p:spPr>
              <a:xfrm>
                <a:off x="-3766725" y="3833825"/>
                <a:ext cx="3492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E0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47"/>
              <p:cNvCxnSpPr/>
              <p:nvPr/>
            </p:nvCxnSpPr>
            <p:spPr>
              <a:xfrm>
                <a:off x="-3766725" y="3561425"/>
                <a:ext cx="3492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E0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47"/>
              <p:cNvCxnSpPr/>
              <p:nvPr/>
            </p:nvCxnSpPr>
            <p:spPr>
              <a:xfrm>
                <a:off x="-3766725" y="3289025"/>
                <a:ext cx="3492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E0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47"/>
              <p:cNvCxnSpPr/>
              <p:nvPr/>
            </p:nvCxnSpPr>
            <p:spPr>
              <a:xfrm>
                <a:off x="-3766725" y="3016625"/>
                <a:ext cx="3492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E0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4" name="Google Shape;414;p47"/>
            <p:cNvGrpSpPr/>
            <p:nvPr/>
          </p:nvGrpSpPr>
          <p:grpSpPr>
            <a:xfrm rot="5400000">
              <a:off x="1641280" y="2807665"/>
              <a:ext cx="913044" cy="260959"/>
              <a:chOff x="-3766725" y="2744225"/>
              <a:chExt cx="3492900" cy="1362000"/>
            </a:xfrm>
          </p:grpSpPr>
          <p:cxnSp>
            <p:nvCxnSpPr>
              <p:cNvPr id="415" name="Google Shape;415;p47"/>
              <p:cNvCxnSpPr/>
              <p:nvPr/>
            </p:nvCxnSpPr>
            <p:spPr>
              <a:xfrm>
                <a:off x="-3766725" y="2744225"/>
                <a:ext cx="3492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E0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47"/>
              <p:cNvCxnSpPr/>
              <p:nvPr/>
            </p:nvCxnSpPr>
            <p:spPr>
              <a:xfrm>
                <a:off x="-3766725" y="4106225"/>
                <a:ext cx="3492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E0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47"/>
              <p:cNvCxnSpPr/>
              <p:nvPr/>
            </p:nvCxnSpPr>
            <p:spPr>
              <a:xfrm>
                <a:off x="-3766725" y="3833825"/>
                <a:ext cx="3492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E0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47"/>
              <p:cNvCxnSpPr/>
              <p:nvPr/>
            </p:nvCxnSpPr>
            <p:spPr>
              <a:xfrm>
                <a:off x="-3766725" y="3561425"/>
                <a:ext cx="3492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E0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47"/>
              <p:cNvCxnSpPr/>
              <p:nvPr/>
            </p:nvCxnSpPr>
            <p:spPr>
              <a:xfrm>
                <a:off x="-3766725" y="3289025"/>
                <a:ext cx="3492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E0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47"/>
              <p:cNvCxnSpPr/>
              <p:nvPr/>
            </p:nvCxnSpPr>
            <p:spPr>
              <a:xfrm>
                <a:off x="-3766725" y="3016625"/>
                <a:ext cx="3492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E0C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21" name="Google Shape;421;p47"/>
          <p:cNvSpPr/>
          <p:nvPr/>
        </p:nvSpPr>
        <p:spPr>
          <a:xfrm>
            <a:off x="2316825" y="2384150"/>
            <a:ext cx="2518200" cy="966900"/>
          </a:xfrm>
          <a:prstGeom prst="roundRect">
            <a:avLst>
              <a:gd name="adj" fmla="val 50000"/>
            </a:avLst>
          </a:prstGeom>
          <a:solidFill>
            <a:srgbClr val="8A6D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7"/>
          <p:cNvSpPr txBox="1"/>
          <p:nvPr/>
        </p:nvSpPr>
        <p:spPr>
          <a:xfrm>
            <a:off x="913900" y="2479498"/>
            <a:ext cx="6400200" cy="84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 dirty="0"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5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47"/>
          <p:cNvSpPr txBox="1"/>
          <p:nvPr/>
        </p:nvSpPr>
        <p:spPr>
          <a:xfrm>
            <a:off x="1758599" y="4989300"/>
            <a:ext cx="86478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Consumindo API</a:t>
            </a:r>
            <a:endParaRPr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6" name="Google Shape;426;p47"/>
          <p:cNvSpPr txBox="1"/>
          <p:nvPr/>
        </p:nvSpPr>
        <p:spPr>
          <a:xfrm>
            <a:off x="913899" y="4989300"/>
            <a:ext cx="10920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>
                <a:latin typeface="Archivo"/>
                <a:ea typeface="Archivo"/>
                <a:cs typeface="Archivo"/>
                <a:sym typeface="Archivo"/>
              </a:rPr>
              <a:t>01</a:t>
            </a:r>
            <a:endParaRPr sz="2000" b="1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1" name="Google Shape;441;p47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>
                <a:latin typeface="Archivo"/>
                <a:ea typeface="Archivo"/>
                <a:cs typeface="Archivo"/>
                <a:sym typeface="Archivo"/>
              </a:rPr>
              <a:t>Key </a:t>
            </a:r>
            <a:r>
              <a:rPr lang="fr" sz="1500">
                <a:latin typeface="Archivo"/>
                <a:ea typeface="Archivo"/>
                <a:cs typeface="Archivo"/>
                <a:sym typeface="Archivo"/>
              </a:rPr>
              <a:t>dates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44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Exemplo de aplicação</a:t>
            </a: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Exibindo os dados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b="1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Para exibir informações no front-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end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de um site, trabalharemos com o DOM, que na verdade é uma API que permite que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JavaScript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se comunique com HTML. Se você não tem nenhuma experiência com o DOM,.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Ao final, nossa página será composta por uma imagem de logotipo seguida de um container com vários elementos de cartão - um para cada filme. Cada cartão terá um título e um parágrafo, que contém o título e a descrição de cada filme. </a:t>
            </a: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2960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44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Exemplo de aplicação</a:t>
            </a: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Exibindo os dados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b="1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Se você se lembra, nosso index.html tem apenas uma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div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raiz - &lt;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div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id="root"&gt; agora. Vamos acessá-lo com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getElementById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(). Podemos remover brevemente todo o código anterior que escrevemos por enquanto, que adicionaremos de volta em um momento.</a:t>
            </a: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4465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44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Exemplo de aplicação</a:t>
            </a: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Exibindo os dados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b="1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Se você se lembra, nosso index.html tem apenas uma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div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raiz - &lt;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div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id="root"&gt; agora. Vamos acessá-lo com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getElementById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(). Podemos remover brevemente todo o código anterior que escrevemos por enquanto, que adicionaremos de volta em um momento.</a:t>
            </a: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A43DC5B5-6940-6401-8051-D6C873B62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323" y="3229939"/>
            <a:ext cx="9650968" cy="686362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9F92E2A-CE72-696F-63DD-826E9784BD2C}"/>
              </a:ext>
            </a:extLst>
          </p:cNvPr>
          <p:cNvSpPr/>
          <p:nvPr/>
        </p:nvSpPr>
        <p:spPr>
          <a:xfrm>
            <a:off x="8301585" y="6172200"/>
            <a:ext cx="7014615" cy="492369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219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44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Exemplo de aplicação</a:t>
            </a: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Exibindo os dados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b="1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Se você não tiver 100% de certeza do que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getElementById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() faz, pegue o código acima e console.log(app). Isso deve ajudar a esclarecer o que realmente está acontecendo lá.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A primeira coisa em nosso site é o logotipo, que é um elemento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img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. Vamos criar o elemento de imagem com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createElement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().</a:t>
            </a: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4202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44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Exemplo de aplicação</a:t>
            </a: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Exibindo os dados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b="1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Se você não tiver 100% de certeza do que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getElementById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() faz, pegue o código acima e console.log(app). Isso deve ajudar a esclarecer o que realmente está acontecendo lá.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A primeira coisa em nosso site é o logotipo, que é um elemento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img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. Vamos criar o elemento de imagem com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createElement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().</a:t>
            </a: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90C39CF5-FF35-847D-2401-976FBC55B8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34"/>
          <a:stretch/>
        </p:blipFill>
        <p:spPr>
          <a:xfrm>
            <a:off x="8034326" y="2599100"/>
            <a:ext cx="9888519" cy="723324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D8CA68B-84AA-0595-74DC-079E1EBEB962}"/>
              </a:ext>
            </a:extLst>
          </p:cNvPr>
          <p:cNvSpPr/>
          <p:nvPr/>
        </p:nvSpPr>
        <p:spPr>
          <a:xfrm>
            <a:off x="8034326" y="5692348"/>
            <a:ext cx="7879751" cy="7084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437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44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Exemplo de aplicação</a:t>
            </a: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Exibindo os dados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b="1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Se você não tiver 100% de certeza do que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getElementById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() faz, pegue o código acima e console.log(app). Isso deve ajudar a esclarecer o que realmente está acontecendo lá.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A primeira coisa em nosso site é o logotipo, que é um elemento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img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. Vamos criar o elemento de imagem com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createElement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().</a:t>
            </a: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0550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44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Exemplo de aplicação</a:t>
            </a: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Código completo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b="1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C27E86B-821E-D666-96B6-4B11CD18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447" y="3229939"/>
            <a:ext cx="8785485" cy="67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06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598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Código completo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index.html</a:t>
            </a: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Código completo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b="1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5DD32E24-50C7-EE41-19FE-EA5E8B29A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5" y="3060764"/>
            <a:ext cx="9427437" cy="59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43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598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Código completo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scripts.js</a:t>
            </a: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Código completo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b="1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ED9BDCD-8173-E601-A83D-B07B15AF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251" y="1248120"/>
            <a:ext cx="7661185" cy="87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56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dk1"/>
        </a:solidFill>
        <a:effectLst/>
      </p:bgPr>
    </p:bg>
    <p:spTree>
      <p:nvGrpSpPr>
        <p:cNvPr id="1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8" name="Google Shape;3888;p102"/>
          <p:cNvGrpSpPr/>
          <p:nvPr/>
        </p:nvGrpSpPr>
        <p:grpSpPr>
          <a:xfrm>
            <a:off x="889776" y="9290529"/>
            <a:ext cx="1471147" cy="116733"/>
            <a:chOff x="1035200" y="1506275"/>
            <a:chExt cx="2547000" cy="202100"/>
          </a:xfrm>
        </p:grpSpPr>
        <p:sp>
          <p:nvSpPr>
            <p:cNvPr id="3889" name="Google Shape;3889;p102"/>
            <p:cNvSpPr/>
            <p:nvPr/>
          </p:nvSpPr>
          <p:spPr>
            <a:xfrm>
              <a:off x="1279200" y="1509850"/>
              <a:ext cx="17200" cy="195175"/>
            </a:xfrm>
            <a:custGeom>
              <a:avLst/>
              <a:gdLst/>
              <a:ahLst/>
              <a:cxnLst/>
              <a:rect l="l" t="t" r="r" b="b"/>
              <a:pathLst>
                <a:path w="688" h="7807" extrusionOk="0">
                  <a:moveTo>
                    <a:pt x="0" y="0"/>
                  </a:moveTo>
                  <a:lnTo>
                    <a:pt x="0" y="7806"/>
                  </a:lnTo>
                  <a:lnTo>
                    <a:pt x="687" y="7806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0" name="Google Shape;3890;p102"/>
            <p:cNvSpPr/>
            <p:nvPr/>
          </p:nvSpPr>
          <p:spPr>
            <a:xfrm>
              <a:off x="1373975" y="1506500"/>
              <a:ext cx="185600" cy="201875"/>
            </a:xfrm>
            <a:custGeom>
              <a:avLst/>
              <a:gdLst/>
              <a:ahLst/>
              <a:cxnLst/>
              <a:rect l="l" t="t" r="r" b="b"/>
              <a:pathLst>
                <a:path w="7424" h="8075" extrusionOk="0">
                  <a:moveTo>
                    <a:pt x="3944" y="1"/>
                  </a:moveTo>
                  <a:cubicBezTo>
                    <a:pt x="3088" y="1"/>
                    <a:pt x="2356" y="152"/>
                    <a:pt x="1767" y="464"/>
                  </a:cubicBezTo>
                  <a:cubicBezTo>
                    <a:pt x="1187" y="768"/>
                    <a:pt x="741" y="1223"/>
                    <a:pt x="447" y="1820"/>
                  </a:cubicBezTo>
                  <a:cubicBezTo>
                    <a:pt x="153" y="2418"/>
                    <a:pt x="1" y="3159"/>
                    <a:pt x="1" y="4042"/>
                  </a:cubicBezTo>
                  <a:cubicBezTo>
                    <a:pt x="1" y="5398"/>
                    <a:pt x="331" y="6406"/>
                    <a:pt x="973" y="7075"/>
                  </a:cubicBezTo>
                  <a:cubicBezTo>
                    <a:pt x="1625" y="7744"/>
                    <a:pt x="2597" y="8074"/>
                    <a:pt x="3890" y="8074"/>
                  </a:cubicBezTo>
                  <a:cubicBezTo>
                    <a:pt x="4265" y="8074"/>
                    <a:pt x="4631" y="8029"/>
                    <a:pt x="4979" y="7958"/>
                  </a:cubicBezTo>
                  <a:cubicBezTo>
                    <a:pt x="5336" y="7878"/>
                    <a:pt x="5666" y="7744"/>
                    <a:pt x="5969" y="7566"/>
                  </a:cubicBezTo>
                  <a:cubicBezTo>
                    <a:pt x="6263" y="7387"/>
                    <a:pt x="6504" y="7155"/>
                    <a:pt x="6692" y="6870"/>
                  </a:cubicBezTo>
                  <a:lnTo>
                    <a:pt x="6790" y="7940"/>
                  </a:lnTo>
                  <a:lnTo>
                    <a:pt x="7423" y="7940"/>
                  </a:lnTo>
                  <a:lnTo>
                    <a:pt x="7423" y="3899"/>
                  </a:lnTo>
                  <a:lnTo>
                    <a:pt x="3685" y="3899"/>
                  </a:lnTo>
                  <a:lnTo>
                    <a:pt x="3685" y="4586"/>
                  </a:lnTo>
                  <a:lnTo>
                    <a:pt x="6629" y="4586"/>
                  </a:lnTo>
                  <a:lnTo>
                    <a:pt x="6629" y="4773"/>
                  </a:lnTo>
                  <a:cubicBezTo>
                    <a:pt x="6629" y="5371"/>
                    <a:pt x="6540" y="5853"/>
                    <a:pt x="6362" y="6245"/>
                  </a:cubicBezTo>
                  <a:cubicBezTo>
                    <a:pt x="6174" y="6629"/>
                    <a:pt x="5880" y="6914"/>
                    <a:pt x="5478" y="7102"/>
                  </a:cubicBezTo>
                  <a:cubicBezTo>
                    <a:pt x="5068" y="7289"/>
                    <a:pt x="4524" y="7378"/>
                    <a:pt x="3846" y="7378"/>
                  </a:cubicBezTo>
                  <a:cubicBezTo>
                    <a:pt x="3221" y="7378"/>
                    <a:pt x="2686" y="7271"/>
                    <a:pt x="2240" y="7057"/>
                  </a:cubicBezTo>
                  <a:cubicBezTo>
                    <a:pt x="1785" y="6852"/>
                    <a:pt x="1437" y="6504"/>
                    <a:pt x="1196" y="6031"/>
                  </a:cubicBezTo>
                  <a:cubicBezTo>
                    <a:pt x="955" y="5558"/>
                    <a:pt x="831" y="4934"/>
                    <a:pt x="831" y="4167"/>
                  </a:cubicBezTo>
                  <a:lnTo>
                    <a:pt x="831" y="3926"/>
                  </a:lnTo>
                  <a:cubicBezTo>
                    <a:pt x="831" y="3346"/>
                    <a:pt x="902" y="2855"/>
                    <a:pt x="1054" y="2445"/>
                  </a:cubicBezTo>
                  <a:cubicBezTo>
                    <a:pt x="1196" y="2035"/>
                    <a:pt x="1401" y="1704"/>
                    <a:pt x="1678" y="1437"/>
                  </a:cubicBezTo>
                  <a:cubicBezTo>
                    <a:pt x="1946" y="1178"/>
                    <a:pt x="2276" y="991"/>
                    <a:pt x="2659" y="875"/>
                  </a:cubicBezTo>
                  <a:cubicBezTo>
                    <a:pt x="3043" y="750"/>
                    <a:pt x="3471" y="696"/>
                    <a:pt x="3944" y="696"/>
                  </a:cubicBezTo>
                  <a:cubicBezTo>
                    <a:pt x="4328" y="696"/>
                    <a:pt x="4684" y="732"/>
                    <a:pt x="5015" y="803"/>
                  </a:cubicBezTo>
                  <a:cubicBezTo>
                    <a:pt x="5345" y="875"/>
                    <a:pt x="5621" y="991"/>
                    <a:pt x="5862" y="1151"/>
                  </a:cubicBezTo>
                  <a:cubicBezTo>
                    <a:pt x="6103" y="1321"/>
                    <a:pt x="6290" y="1535"/>
                    <a:pt x="6424" y="1803"/>
                  </a:cubicBezTo>
                  <a:cubicBezTo>
                    <a:pt x="6567" y="2070"/>
                    <a:pt x="6629" y="2400"/>
                    <a:pt x="6629" y="2802"/>
                  </a:cubicBezTo>
                  <a:lnTo>
                    <a:pt x="7423" y="2802"/>
                  </a:lnTo>
                  <a:cubicBezTo>
                    <a:pt x="7423" y="2329"/>
                    <a:pt x="7352" y="1919"/>
                    <a:pt x="7191" y="1571"/>
                  </a:cubicBezTo>
                  <a:cubicBezTo>
                    <a:pt x="7031" y="1223"/>
                    <a:pt x="6799" y="928"/>
                    <a:pt x="6504" y="705"/>
                  </a:cubicBezTo>
                  <a:cubicBezTo>
                    <a:pt x="6201" y="473"/>
                    <a:pt x="5835" y="295"/>
                    <a:pt x="5407" y="179"/>
                  </a:cubicBezTo>
                  <a:cubicBezTo>
                    <a:pt x="4979" y="63"/>
                    <a:pt x="4497" y="1"/>
                    <a:pt x="3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1" name="Google Shape;3891;p102"/>
            <p:cNvSpPr/>
            <p:nvPr/>
          </p:nvSpPr>
          <p:spPr>
            <a:xfrm>
              <a:off x="1653225" y="1509850"/>
              <a:ext cx="22975" cy="195175"/>
            </a:xfrm>
            <a:custGeom>
              <a:avLst/>
              <a:gdLst/>
              <a:ahLst/>
              <a:cxnLst/>
              <a:rect l="l" t="t" r="r" b="b"/>
              <a:pathLst>
                <a:path w="919" h="7807" extrusionOk="0">
                  <a:moveTo>
                    <a:pt x="0" y="0"/>
                  </a:moveTo>
                  <a:lnTo>
                    <a:pt x="0" y="7806"/>
                  </a:lnTo>
                  <a:lnTo>
                    <a:pt x="919" y="7806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2" name="Google Shape;3892;p102"/>
            <p:cNvSpPr/>
            <p:nvPr/>
          </p:nvSpPr>
          <p:spPr>
            <a:xfrm>
              <a:off x="1750675" y="1509850"/>
              <a:ext cx="161275" cy="195175"/>
            </a:xfrm>
            <a:custGeom>
              <a:avLst/>
              <a:gdLst/>
              <a:ahLst/>
              <a:cxnLst/>
              <a:rect l="l" t="t" r="r" b="b"/>
              <a:pathLst>
                <a:path w="6451" h="7807" extrusionOk="0">
                  <a:moveTo>
                    <a:pt x="1" y="0"/>
                  </a:moveTo>
                  <a:lnTo>
                    <a:pt x="1" y="910"/>
                  </a:lnTo>
                  <a:lnTo>
                    <a:pt x="2695" y="910"/>
                  </a:lnTo>
                  <a:lnTo>
                    <a:pt x="2695" y="7806"/>
                  </a:lnTo>
                  <a:lnTo>
                    <a:pt x="3747" y="7806"/>
                  </a:lnTo>
                  <a:lnTo>
                    <a:pt x="3747" y="910"/>
                  </a:lnTo>
                  <a:lnTo>
                    <a:pt x="6450" y="910"/>
                  </a:lnTo>
                  <a:lnTo>
                    <a:pt x="6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3" name="Google Shape;3893;p102"/>
            <p:cNvSpPr/>
            <p:nvPr/>
          </p:nvSpPr>
          <p:spPr>
            <a:xfrm>
              <a:off x="1947825" y="1509850"/>
              <a:ext cx="192050" cy="195175"/>
            </a:xfrm>
            <a:custGeom>
              <a:avLst/>
              <a:gdLst/>
              <a:ahLst/>
              <a:cxnLst/>
              <a:rect l="l" t="t" r="r" b="b"/>
              <a:pathLst>
                <a:path w="7682" h="7807" extrusionOk="0">
                  <a:moveTo>
                    <a:pt x="3837" y="1017"/>
                  </a:moveTo>
                  <a:cubicBezTo>
                    <a:pt x="3881" y="1142"/>
                    <a:pt x="3926" y="1285"/>
                    <a:pt x="3980" y="1437"/>
                  </a:cubicBezTo>
                  <a:cubicBezTo>
                    <a:pt x="4024" y="1588"/>
                    <a:pt x="4078" y="1740"/>
                    <a:pt x="4131" y="1883"/>
                  </a:cubicBezTo>
                  <a:cubicBezTo>
                    <a:pt x="4185" y="2034"/>
                    <a:pt x="4229" y="2168"/>
                    <a:pt x="4274" y="2284"/>
                  </a:cubicBezTo>
                  <a:cubicBezTo>
                    <a:pt x="4319" y="2400"/>
                    <a:pt x="4354" y="2498"/>
                    <a:pt x="4381" y="2561"/>
                  </a:cubicBezTo>
                  <a:lnTo>
                    <a:pt x="5291" y="4934"/>
                  </a:lnTo>
                  <a:lnTo>
                    <a:pt x="2311" y="4934"/>
                  </a:lnTo>
                  <a:lnTo>
                    <a:pt x="3221" y="2561"/>
                  </a:lnTo>
                  <a:cubicBezTo>
                    <a:pt x="3266" y="2445"/>
                    <a:pt x="3319" y="2302"/>
                    <a:pt x="3382" y="2115"/>
                  </a:cubicBezTo>
                  <a:cubicBezTo>
                    <a:pt x="3453" y="1927"/>
                    <a:pt x="3516" y="1740"/>
                    <a:pt x="3587" y="1535"/>
                  </a:cubicBezTo>
                  <a:cubicBezTo>
                    <a:pt x="3649" y="1339"/>
                    <a:pt x="3712" y="1169"/>
                    <a:pt x="3765" y="1017"/>
                  </a:cubicBezTo>
                  <a:close/>
                  <a:moveTo>
                    <a:pt x="3070" y="0"/>
                  </a:moveTo>
                  <a:lnTo>
                    <a:pt x="1" y="7806"/>
                  </a:lnTo>
                  <a:lnTo>
                    <a:pt x="1205" y="7806"/>
                  </a:lnTo>
                  <a:lnTo>
                    <a:pt x="1928" y="5942"/>
                  </a:lnTo>
                  <a:lnTo>
                    <a:pt x="5675" y="5942"/>
                  </a:lnTo>
                  <a:lnTo>
                    <a:pt x="6406" y="7806"/>
                  </a:lnTo>
                  <a:lnTo>
                    <a:pt x="7682" y="7806"/>
                  </a:lnTo>
                  <a:lnTo>
                    <a:pt x="4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4" name="Google Shape;3894;p102"/>
            <p:cNvSpPr/>
            <p:nvPr/>
          </p:nvSpPr>
          <p:spPr>
            <a:xfrm>
              <a:off x="2207650" y="1509850"/>
              <a:ext cx="130275" cy="195175"/>
            </a:xfrm>
            <a:custGeom>
              <a:avLst/>
              <a:gdLst/>
              <a:ahLst/>
              <a:cxnLst/>
              <a:rect l="l" t="t" r="r" b="b"/>
              <a:pathLst>
                <a:path w="5211" h="7807" extrusionOk="0">
                  <a:moveTo>
                    <a:pt x="1" y="0"/>
                  </a:moveTo>
                  <a:lnTo>
                    <a:pt x="1" y="7806"/>
                  </a:lnTo>
                  <a:lnTo>
                    <a:pt x="5211" y="7806"/>
                  </a:lnTo>
                  <a:lnTo>
                    <a:pt x="5211" y="6664"/>
                  </a:lnTo>
                  <a:lnTo>
                    <a:pt x="1312" y="6664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5" name="Google Shape;3895;p102"/>
            <p:cNvSpPr/>
            <p:nvPr/>
          </p:nvSpPr>
          <p:spPr>
            <a:xfrm>
              <a:off x="2408375" y="1509850"/>
              <a:ext cx="164625" cy="195175"/>
            </a:xfrm>
            <a:custGeom>
              <a:avLst/>
              <a:gdLst/>
              <a:ahLst/>
              <a:cxnLst/>
              <a:rect l="l" t="t" r="r" b="b"/>
              <a:pathLst>
                <a:path w="6585" h="7807" extrusionOk="0">
                  <a:moveTo>
                    <a:pt x="1" y="0"/>
                  </a:moveTo>
                  <a:lnTo>
                    <a:pt x="1" y="7806"/>
                  </a:lnTo>
                  <a:lnTo>
                    <a:pt x="1455" y="7806"/>
                  </a:lnTo>
                  <a:lnTo>
                    <a:pt x="1455" y="4434"/>
                  </a:lnTo>
                  <a:lnTo>
                    <a:pt x="5130" y="4434"/>
                  </a:lnTo>
                  <a:lnTo>
                    <a:pt x="5130" y="7806"/>
                  </a:lnTo>
                  <a:lnTo>
                    <a:pt x="6584" y="7806"/>
                  </a:lnTo>
                  <a:lnTo>
                    <a:pt x="6584" y="0"/>
                  </a:lnTo>
                  <a:lnTo>
                    <a:pt x="5130" y="0"/>
                  </a:lnTo>
                  <a:lnTo>
                    <a:pt x="5130" y="3185"/>
                  </a:lnTo>
                  <a:lnTo>
                    <a:pt x="1455" y="3185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6" name="Google Shape;3896;p102"/>
            <p:cNvSpPr/>
            <p:nvPr/>
          </p:nvSpPr>
          <p:spPr>
            <a:xfrm>
              <a:off x="2647025" y="1506500"/>
              <a:ext cx="198725" cy="201875"/>
            </a:xfrm>
            <a:custGeom>
              <a:avLst/>
              <a:gdLst/>
              <a:ahLst/>
              <a:cxnLst/>
              <a:rect l="l" t="t" r="r" b="b"/>
              <a:pathLst>
                <a:path w="7949" h="8075" extrusionOk="0">
                  <a:moveTo>
                    <a:pt x="3970" y="1330"/>
                  </a:moveTo>
                  <a:cubicBezTo>
                    <a:pt x="4354" y="1330"/>
                    <a:pt x="4684" y="1383"/>
                    <a:pt x="4969" y="1499"/>
                  </a:cubicBezTo>
                  <a:cubicBezTo>
                    <a:pt x="5264" y="1606"/>
                    <a:pt x="5504" y="1767"/>
                    <a:pt x="5701" y="1981"/>
                  </a:cubicBezTo>
                  <a:cubicBezTo>
                    <a:pt x="5897" y="2204"/>
                    <a:pt x="6049" y="2472"/>
                    <a:pt x="6147" y="2784"/>
                  </a:cubicBezTo>
                  <a:cubicBezTo>
                    <a:pt x="6254" y="3105"/>
                    <a:pt x="6298" y="3471"/>
                    <a:pt x="6298" y="3890"/>
                  </a:cubicBezTo>
                  <a:lnTo>
                    <a:pt x="6298" y="4193"/>
                  </a:lnTo>
                  <a:cubicBezTo>
                    <a:pt x="6298" y="4613"/>
                    <a:pt x="6254" y="4978"/>
                    <a:pt x="6147" y="5291"/>
                  </a:cubicBezTo>
                  <a:cubicBezTo>
                    <a:pt x="6049" y="5612"/>
                    <a:pt x="5897" y="5871"/>
                    <a:pt x="5701" y="6094"/>
                  </a:cubicBezTo>
                  <a:cubicBezTo>
                    <a:pt x="5504" y="6308"/>
                    <a:pt x="5264" y="6468"/>
                    <a:pt x="4969" y="6575"/>
                  </a:cubicBezTo>
                  <a:cubicBezTo>
                    <a:pt x="4684" y="6691"/>
                    <a:pt x="4354" y="6745"/>
                    <a:pt x="3970" y="6745"/>
                  </a:cubicBezTo>
                  <a:cubicBezTo>
                    <a:pt x="3595" y="6745"/>
                    <a:pt x="3256" y="6691"/>
                    <a:pt x="2971" y="6575"/>
                  </a:cubicBezTo>
                  <a:cubicBezTo>
                    <a:pt x="2685" y="6468"/>
                    <a:pt x="2445" y="6308"/>
                    <a:pt x="2248" y="6094"/>
                  </a:cubicBezTo>
                  <a:cubicBezTo>
                    <a:pt x="2052" y="5871"/>
                    <a:pt x="1909" y="5612"/>
                    <a:pt x="1811" y="5291"/>
                  </a:cubicBezTo>
                  <a:cubicBezTo>
                    <a:pt x="1713" y="4978"/>
                    <a:pt x="1660" y="4613"/>
                    <a:pt x="1660" y="4193"/>
                  </a:cubicBezTo>
                  <a:lnTo>
                    <a:pt x="1660" y="3890"/>
                  </a:lnTo>
                  <a:cubicBezTo>
                    <a:pt x="1660" y="3471"/>
                    <a:pt x="1713" y="3105"/>
                    <a:pt x="1811" y="2784"/>
                  </a:cubicBezTo>
                  <a:cubicBezTo>
                    <a:pt x="1909" y="2472"/>
                    <a:pt x="2052" y="2204"/>
                    <a:pt x="2248" y="1981"/>
                  </a:cubicBezTo>
                  <a:cubicBezTo>
                    <a:pt x="2445" y="1767"/>
                    <a:pt x="2685" y="1606"/>
                    <a:pt x="2971" y="1499"/>
                  </a:cubicBezTo>
                  <a:cubicBezTo>
                    <a:pt x="3256" y="1383"/>
                    <a:pt x="3595" y="1330"/>
                    <a:pt x="3970" y="1330"/>
                  </a:cubicBezTo>
                  <a:close/>
                  <a:moveTo>
                    <a:pt x="3970" y="1"/>
                  </a:moveTo>
                  <a:cubicBezTo>
                    <a:pt x="3149" y="1"/>
                    <a:pt x="2445" y="152"/>
                    <a:pt x="1847" y="438"/>
                  </a:cubicBezTo>
                  <a:cubicBezTo>
                    <a:pt x="1258" y="732"/>
                    <a:pt x="803" y="1178"/>
                    <a:pt x="482" y="1767"/>
                  </a:cubicBezTo>
                  <a:cubicBezTo>
                    <a:pt x="161" y="2365"/>
                    <a:pt x="0" y="3123"/>
                    <a:pt x="0" y="4042"/>
                  </a:cubicBezTo>
                  <a:cubicBezTo>
                    <a:pt x="0" y="4943"/>
                    <a:pt x="161" y="5692"/>
                    <a:pt x="482" y="6290"/>
                  </a:cubicBezTo>
                  <a:cubicBezTo>
                    <a:pt x="803" y="6897"/>
                    <a:pt x="1258" y="7343"/>
                    <a:pt x="1847" y="7637"/>
                  </a:cubicBezTo>
                  <a:cubicBezTo>
                    <a:pt x="2445" y="7931"/>
                    <a:pt x="3149" y="8074"/>
                    <a:pt x="3970" y="8074"/>
                  </a:cubicBezTo>
                  <a:cubicBezTo>
                    <a:pt x="4809" y="8074"/>
                    <a:pt x="5513" y="7931"/>
                    <a:pt x="6111" y="7637"/>
                  </a:cubicBezTo>
                  <a:cubicBezTo>
                    <a:pt x="6700" y="7343"/>
                    <a:pt x="7155" y="6897"/>
                    <a:pt x="7476" y="6290"/>
                  </a:cubicBezTo>
                  <a:cubicBezTo>
                    <a:pt x="7788" y="5692"/>
                    <a:pt x="7949" y="4943"/>
                    <a:pt x="7949" y="4042"/>
                  </a:cubicBezTo>
                  <a:cubicBezTo>
                    <a:pt x="7949" y="3123"/>
                    <a:pt x="7788" y="2365"/>
                    <a:pt x="7476" y="1767"/>
                  </a:cubicBezTo>
                  <a:cubicBezTo>
                    <a:pt x="7155" y="1178"/>
                    <a:pt x="6700" y="732"/>
                    <a:pt x="6111" y="438"/>
                  </a:cubicBezTo>
                  <a:cubicBezTo>
                    <a:pt x="5513" y="152"/>
                    <a:pt x="4809" y="1"/>
                    <a:pt x="3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7" name="Google Shape;3897;p102"/>
            <p:cNvSpPr/>
            <p:nvPr/>
          </p:nvSpPr>
          <p:spPr>
            <a:xfrm>
              <a:off x="2919100" y="1509625"/>
              <a:ext cx="174225" cy="198750"/>
            </a:xfrm>
            <a:custGeom>
              <a:avLst/>
              <a:gdLst/>
              <a:ahLst/>
              <a:cxnLst/>
              <a:rect l="l" t="t" r="r" b="b"/>
              <a:pathLst>
                <a:path w="6969" h="7950" extrusionOk="0">
                  <a:moveTo>
                    <a:pt x="1" y="0"/>
                  </a:moveTo>
                  <a:lnTo>
                    <a:pt x="1" y="4845"/>
                  </a:lnTo>
                  <a:cubicBezTo>
                    <a:pt x="1" y="5531"/>
                    <a:pt x="135" y="6111"/>
                    <a:pt x="411" y="6575"/>
                  </a:cubicBezTo>
                  <a:cubicBezTo>
                    <a:pt x="688" y="7039"/>
                    <a:pt x="1089" y="7378"/>
                    <a:pt x="1607" y="7610"/>
                  </a:cubicBezTo>
                  <a:cubicBezTo>
                    <a:pt x="2124" y="7833"/>
                    <a:pt x="2749" y="7949"/>
                    <a:pt x="3480" y="7949"/>
                  </a:cubicBezTo>
                  <a:cubicBezTo>
                    <a:pt x="4203" y="7949"/>
                    <a:pt x="4827" y="7833"/>
                    <a:pt x="5345" y="7610"/>
                  </a:cubicBezTo>
                  <a:cubicBezTo>
                    <a:pt x="5871" y="7378"/>
                    <a:pt x="6263" y="7039"/>
                    <a:pt x="6549" y="6575"/>
                  </a:cubicBezTo>
                  <a:cubicBezTo>
                    <a:pt x="6825" y="6111"/>
                    <a:pt x="6968" y="5531"/>
                    <a:pt x="6968" y="4845"/>
                  </a:cubicBezTo>
                  <a:lnTo>
                    <a:pt x="6968" y="0"/>
                  </a:lnTo>
                  <a:lnTo>
                    <a:pt x="5157" y="0"/>
                  </a:lnTo>
                  <a:lnTo>
                    <a:pt x="5157" y="4800"/>
                  </a:lnTo>
                  <a:cubicBezTo>
                    <a:pt x="5157" y="5335"/>
                    <a:pt x="5015" y="5755"/>
                    <a:pt x="4720" y="6058"/>
                  </a:cubicBezTo>
                  <a:cubicBezTo>
                    <a:pt x="4435" y="6352"/>
                    <a:pt x="4015" y="6504"/>
                    <a:pt x="3471" y="6504"/>
                  </a:cubicBezTo>
                  <a:cubicBezTo>
                    <a:pt x="2927" y="6504"/>
                    <a:pt x="2517" y="6352"/>
                    <a:pt x="2231" y="6058"/>
                  </a:cubicBezTo>
                  <a:cubicBezTo>
                    <a:pt x="1937" y="5755"/>
                    <a:pt x="1794" y="5335"/>
                    <a:pt x="1794" y="4800"/>
                  </a:cubicBezTo>
                  <a:lnTo>
                    <a:pt x="17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8" name="Google Shape;3898;p102"/>
            <p:cNvSpPr/>
            <p:nvPr/>
          </p:nvSpPr>
          <p:spPr>
            <a:xfrm>
              <a:off x="3166000" y="1506275"/>
              <a:ext cx="174200" cy="202100"/>
            </a:xfrm>
            <a:custGeom>
              <a:avLst/>
              <a:gdLst/>
              <a:ahLst/>
              <a:cxnLst/>
              <a:rect l="l" t="t" r="r" b="b"/>
              <a:pathLst>
                <a:path w="6968" h="8084" extrusionOk="0">
                  <a:moveTo>
                    <a:pt x="3489" y="1"/>
                  </a:moveTo>
                  <a:cubicBezTo>
                    <a:pt x="3034" y="1"/>
                    <a:pt x="2605" y="45"/>
                    <a:pt x="2204" y="134"/>
                  </a:cubicBezTo>
                  <a:cubicBezTo>
                    <a:pt x="1803" y="215"/>
                    <a:pt x="1455" y="357"/>
                    <a:pt x="1142" y="545"/>
                  </a:cubicBezTo>
                  <a:cubicBezTo>
                    <a:pt x="839" y="732"/>
                    <a:pt x="598" y="982"/>
                    <a:pt x="420" y="1276"/>
                  </a:cubicBezTo>
                  <a:cubicBezTo>
                    <a:pt x="250" y="1580"/>
                    <a:pt x="161" y="1937"/>
                    <a:pt x="161" y="2338"/>
                  </a:cubicBezTo>
                  <a:cubicBezTo>
                    <a:pt x="161" y="2713"/>
                    <a:pt x="232" y="3025"/>
                    <a:pt x="357" y="3292"/>
                  </a:cubicBezTo>
                  <a:cubicBezTo>
                    <a:pt x="491" y="3551"/>
                    <a:pt x="670" y="3774"/>
                    <a:pt x="893" y="3944"/>
                  </a:cubicBezTo>
                  <a:cubicBezTo>
                    <a:pt x="1116" y="4122"/>
                    <a:pt x="1374" y="4265"/>
                    <a:pt x="1651" y="4372"/>
                  </a:cubicBezTo>
                  <a:cubicBezTo>
                    <a:pt x="1927" y="4488"/>
                    <a:pt x="2222" y="4586"/>
                    <a:pt x="2525" y="4657"/>
                  </a:cubicBezTo>
                  <a:cubicBezTo>
                    <a:pt x="2828" y="4738"/>
                    <a:pt x="3123" y="4809"/>
                    <a:pt x="3399" y="4880"/>
                  </a:cubicBezTo>
                  <a:cubicBezTo>
                    <a:pt x="3685" y="4943"/>
                    <a:pt x="3935" y="5014"/>
                    <a:pt x="4158" y="5095"/>
                  </a:cubicBezTo>
                  <a:cubicBezTo>
                    <a:pt x="4381" y="5166"/>
                    <a:pt x="4559" y="5264"/>
                    <a:pt x="4693" y="5380"/>
                  </a:cubicBezTo>
                  <a:cubicBezTo>
                    <a:pt x="4827" y="5487"/>
                    <a:pt x="4889" y="5639"/>
                    <a:pt x="4889" y="5808"/>
                  </a:cubicBezTo>
                  <a:cubicBezTo>
                    <a:pt x="4889" y="5915"/>
                    <a:pt x="4871" y="6004"/>
                    <a:pt x="4827" y="6085"/>
                  </a:cubicBezTo>
                  <a:cubicBezTo>
                    <a:pt x="4791" y="6165"/>
                    <a:pt x="4720" y="6236"/>
                    <a:pt x="4639" y="6290"/>
                  </a:cubicBezTo>
                  <a:cubicBezTo>
                    <a:pt x="4550" y="6352"/>
                    <a:pt x="4452" y="6397"/>
                    <a:pt x="4336" y="6433"/>
                  </a:cubicBezTo>
                  <a:cubicBezTo>
                    <a:pt x="4220" y="6468"/>
                    <a:pt x="4095" y="6495"/>
                    <a:pt x="3944" y="6513"/>
                  </a:cubicBezTo>
                  <a:cubicBezTo>
                    <a:pt x="3801" y="6531"/>
                    <a:pt x="3649" y="6540"/>
                    <a:pt x="3480" y="6540"/>
                  </a:cubicBezTo>
                  <a:cubicBezTo>
                    <a:pt x="3176" y="6540"/>
                    <a:pt x="2909" y="6504"/>
                    <a:pt x="2686" y="6442"/>
                  </a:cubicBezTo>
                  <a:cubicBezTo>
                    <a:pt x="2463" y="6379"/>
                    <a:pt x="2284" y="6272"/>
                    <a:pt x="2159" y="6120"/>
                  </a:cubicBezTo>
                  <a:cubicBezTo>
                    <a:pt x="2034" y="5978"/>
                    <a:pt x="1972" y="5781"/>
                    <a:pt x="1972" y="5532"/>
                  </a:cubicBezTo>
                  <a:cubicBezTo>
                    <a:pt x="1972" y="5514"/>
                    <a:pt x="1972" y="5487"/>
                    <a:pt x="1972" y="5451"/>
                  </a:cubicBezTo>
                  <a:cubicBezTo>
                    <a:pt x="1981" y="5416"/>
                    <a:pt x="1981" y="5389"/>
                    <a:pt x="1981" y="5362"/>
                  </a:cubicBezTo>
                  <a:lnTo>
                    <a:pt x="18" y="5362"/>
                  </a:lnTo>
                  <a:cubicBezTo>
                    <a:pt x="9" y="5389"/>
                    <a:pt x="0" y="5416"/>
                    <a:pt x="0" y="5460"/>
                  </a:cubicBezTo>
                  <a:lnTo>
                    <a:pt x="0" y="5558"/>
                  </a:lnTo>
                  <a:cubicBezTo>
                    <a:pt x="0" y="6031"/>
                    <a:pt x="99" y="6424"/>
                    <a:pt x="286" y="6745"/>
                  </a:cubicBezTo>
                  <a:cubicBezTo>
                    <a:pt x="473" y="7066"/>
                    <a:pt x="732" y="7325"/>
                    <a:pt x="1062" y="7521"/>
                  </a:cubicBezTo>
                  <a:cubicBezTo>
                    <a:pt x="1392" y="7726"/>
                    <a:pt x="1776" y="7860"/>
                    <a:pt x="2204" y="7949"/>
                  </a:cubicBezTo>
                  <a:cubicBezTo>
                    <a:pt x="2641" y="8038"/>
                    <a:pt x="3105" y="8083"/>
                    <a:pt x="3596" y="8083"/>
                  </a:cubicBezTo>
                  <a:cubicBezTo>
                    <a:pt x="4238" y="8083"/>
                    <a:pt x="4818" y="7994"/>
                    <a:pt x="5326" y="7824"/>
                  </a:cubicBezTo>
                  <a:cubicBezTo>
                    <a:pt x="5844" y="7646"/>
                    <a:pt x="6245" y="7369"/>
                    <a:pt x="6531" y="6995"/>
                  </a:cubicBezTo>
                  <a:cubicBezTo>
                    <a:pt x="6825" y="6611"/>
                    <a:pt x="6968" y="6112"/>
                    <a:pt x="6968" y="5487"/>
                  </a:cubicBezTo>
                  <a:cubicBezTo>
                    <a:pt x="6968" y="5130"/>
                    <a:pt x="6905" y="4827"/>
                    <a:pt x="6772" y="4577"/>
                  </a:cubicBezTo>
                  <a:cubicBezTo>
                    <a:pt x="6638" y="4327"/>
                    <a:pt x="6459" y="4122"/>
                    <a:pt x="6236" y="3953"/>
                  </a:cubicBezTo>
                  <a:cubicBezTo>
                    <a:pt x="6004" y="3783"/>
                    <a:pt x="5755" y="3640"/>
                    <a:pt x="5469" y="3533"/>
                  </a:cubicBezTo>
                  <a:cubicBezTo>
                    <a:pt x="5193" y="3417"/>
                    <a:pt x="4898" y="3328"/>
                    <a:pt x="4604" y="3257"/>
                  </a:cubicBezTo>
                  <a:cubicBezTo>
                    <a:pt x="4300" y="3185"/>
                    <a:pt x="4015" y="3114"/>
                    <a:pt x="3729" y="3052"/>
                  </a:cubicBezTo>
                  <a:cubicBezTo>
                    <a:pt x="3453" y="2989"/>
                    <a:pt x="3194" y="2918"/>
                    <a:pt x="2971" y="2838"/>
                  </a:cubicBezTo>
                  <a:cubicBezTo>
                    <a:pt x="2739" y="2766"/>
                    <a:pt x="2561" y="2677"/>
                    <a:pt x="2427" y="2570"/>
                  </a:cubicBezTo>
                  <a:cubicBezTo>
                    <a:pt x="2293" y="2463"/>
                    <a:pt x="2231" y="2329"/>
                    <a:pt x="2231" y="2160"/>
                  </a:cubicBezTo>
                  <a:cubicBezTo>
                    <a:pt x="2231" y="2026"/>
                    <a:pt x="2284" y="1910"/>
                    <a:pt x="2382" y="1803"/>
                  </a:cubicBezTo>
                  <a:cubicBezTo>
                    <a:pt x="2489" y="1705"/>
                    <a:pt x="2632" y="1633"/>
                    <a:pt x="2828" y="1580"/>
                  </a:cubicBezTo>
                  <a:cubicBezTo>
                    <a:pt x="3025" y="1526"/>
                    <a:pt x="3257" y="1499"/>
                    <a:pt x="3542" y="1499"/>
                  </a:cubicBezTo>
                  <a:cubicBezTo>
                    <a:pt x="3819" y="1499"/>
                    <a:pt x="4051" y="1544"/>
                    <a:pt x="4247" y="1615"/>
                  </a:cubicBezTo>
                  <a:cubicBezTo>
                    <a:pt x="4434" y="1696"/>
                    <a:pt x="4577" y="1803"/>
                    <a:pt x="4666" y="1937"/>
                  </a:cubicBezTo>
                  <a:cubicBezTo>
                    <a:pt x="4764" y="2070"/>
                    <a:pt x="4809" y="2222"/>
                    <a:pt x="4809" y="2400"/>
                  </a:cubicBezTo>
                  <a:lnTo>
                    <a:pt x="4809" y="2481"/>
                  </a:lnTo>
                  <a:lnTo>
                    <a:pt x="6763" y="2481"/>
                  </a:lnTo>
                  <a:lnTo>
                    <a:pt x="6763" y="2338"/>
                  </a:lnTo>
                  <a:cubicBezTo>
                    <a:pt x="6763" y="1937"/>
                    <a:pt x="6673" y="1580"/>
                    <a:pt x="6504" y="1285"/>
                  </a:cubicBezTo>
                  <a:cubicBezTo>
                    <a:pt x="6326" y="1000"/>
                    <a:pt x="6094" y="759"/>
                    <a:pt x="5790" y="563"/>
                  </a:cubicBezTo>
                  <a:cubicBezTo>
                    <a:pt x="5487" y="366"/>
                    <a:pt x="5139" y="224"/>
                    <a:pt x="4746" y="134"/>
                  </a:cubicBezTo>
                  <a:cubicBezTo>
                    <a:pt x="4363" y="45"/>
                    <a:pt x="3944" y="1"/>
                    <a:pt x="3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9" name="Google Shape;3899;p102"/>
            <p:cNvSpPr/>
            <p:nvPr/>
          </p:nvSpPr>
          <p:spPr>
            <a:xfrm>
              <a:off x="3413325" y="1509400"/>
              <a:ext cx="168875" cy="195625"/>
            </a:xfrm>
            <a:custGeom>
              <a:avLst/>
              <a:gdLst/>
              <a:ahLst/>
              <a:cxnLst/>
              <a:rect l="l" t="t" r="r" b="b"/>
              <a:pathLst>
                <a:path w="6755" h="7825" extrusionOk="0">
                  <a:moveTo>
                    <a:pt x="1" y="1"/>
                  </a:moveTo>
                  <a:lnTo>
                    <a:pt x="1" y="7824"/>
                  </a:lnTo>
                  <a:lnTo>
                    <a:pt x="6754" y="7824"/>
                  </a:lnTo>
                  <a:lnTo>
                    <a:pt x="6754" y="6022"/>
                  </a:lnTo>
                  <a:lnTo>
                    <a:pt x="2365" y="6022"/>
                  </a:lnTo>
                  <a:lnTo>
                    <a:pt x="2365" y="4720"/>
                  </a:lnTo>
                  <a:lnTo>
                    <a:pt x="6219" y="4720"/>
                  </a:lnTo>
                  <a:lnTo>
                    <a:pt x="6219" y="2989"/>
                  </a:lnTo>
                  <a:lnTo>
                    <a:pt x="2365" y="2989"/>
                  </a:lnTo>
                  <a:lnTo>
                    <a:pt x="2365" y="1794"/>
                  </a:lnTo>
                  <a:lnTo>
                    <a:pt x="6674" y="1794"/>
                  </a:lnTo>
                  <a:lnTo>
                    <a:pt x="6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0" name="Google Shape;3900;p102"/>
            <p:cNvSpPr/>
            <p:nvPr/>
          </p:nvSpPr>
          <p:spPr>
            <a:xfrm>
              <a:off x="1035200" y="1510075"/>
              <a:ext cx="166625" cy="194725"/>
            </a:xfrm>
            <a:custGeom>
              <a:avLst/>
              <a:gdLst/>
              <a:ahLst/>
              <a:cxnLst/>
              <a:rect l="l" t="t" r="r" b="b"/>
              <a:pathLst>
                <a:path w="6665" h="7789" extrusionOk="0">
                  <a:moveTo>
                    <a:pt x="3578" y="616"/>
                  </a:moveTo>
                  <a:cubicBezTo>
                    <a:pt x="4943" y="616"/>
                    <a:pt x="6049" y="1722"/>
                    <a:pt x="6049" y="3078"/>
                  </a:cubicBezTo>
                  <a:lnTo>
                    <a:pt x="6049" y="4702"/>
                  </a:lnTo>
                  <a:cubicBezTo>
                    <a:pt x="6049" y="6058"/>
                    <a:pt x="4943" y="7164"/>
                    <a:pt x="3578" y="7164"/>
                  </a:cubicBezTo>
                  <a:lnTo>
                    <a:pt x="625" y="7164"/>
                  </a:lnTo>
                  <a:lnTo>
                    <a:pt x="625" y="616"/>
                  </a:lnTo>
                  <a:close/>
                  <a:moveTo>
                    <a:pt x="1" y="0"/>
                  </a:moveTo>
                  <a:lnTo>
                    <a:pt x="1" y="7788"/>
                  </a:lnTo>
                  <a:lnTo>
                    <a:pt x="3578" y="7788"/>
                  </a:lnTo>
                  <a:cubicBezTo>
                    <a:pt x="5282" y="7788"/>
                    <a:pt x="6665" y="6397"/>
                    <a:pt x="6665" y="4702"/>
                  </a:cubicBezTo>
                  <a:lnTo>
                    <a:pt x="6665" y="3078"/>
                  </a:lnTo>
                  <a:cubicBezTo>
                    <a:pt x="6665" y="1383"/>
                    <a:pt x="5282" y="0"/>
                    <a:pt x="3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4" name="Google Shape;3904;p102"/>
          <p:cNvSpPr txBox="1"/>
          <p:nvPr/>
        </p:nvSpPr>
        <p:spPr>
          <a:xfrm>
            <a:off x="889800" y="705089"/>
            <a:ext cx="21378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chivo"/>
              <a:buNone/>
            </a:pPr>
            <a:r>
              <a:rPr lang="fr" sz="1400" b="1" i="0" u="none" strike="noStrike" cap="non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Attachments</a:t>
            </a:r>
            <a:endParaRPr sz="2200"/>
          </a:p>
        </p:txBody>
      </p:sp>
      <p:pic>
        <p:nvPicPr>
          <p:cNvPr id="3905" name="Google Shape;3905;p102"/>
          <p:cNvPicPr preferRelativeResize="0"/>
          <p:nvPr/>
        </p:nvPicPr>
        <p:blipFill rotWithShape="1">
          <a:blip r:embed="rId3">
            <a:alphaModFix/>
          </a:blip>
          <a:srcRect l="9566" r="9" b="318"/>
          <a:stretch/>
        </p:blipFill>
        <p:spPr>
          <a:xfrm flipH="1">
            <a:off x="9410897" y="1870200"/>
            <a:ext cx="8877103" cy="84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901;p102">
            <a:hlinkClick r:id="rId4"/>
            <a:extLst>
              <a:ext uri="{FF2B5EF4-FFF2-40B4-BE49-F238E27FC236}">
                <a16:creationId xmlns:a16="http://schemas.microsoft.com/office/drawing/2014/main" id="{1755A2CB-0910-1093-F567-9C479815260B}"/>
              </a:ext>
            </a:extLst>
          </p:cNvPr>
          <p:cNvSpPr txBox="1"/>
          <p:nvPr/>
        </p:nvSpPr>
        <p:spPr>
          <a:xfrm>
            <a:off x="5663508" y="5663359"/>
            <a:ext cx="5174822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Medium"/>
              <a:buNone/>
            </a:pPr>
            <a:r>
              <a:rPr lang="fr" sz="2400" b="0" i="0" u="none" strike="noStrike" cap="none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Até a próxima aula</a:t>
            </a:r>
            <a:endParaRPr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9"/>
          <p:cNvSpPr/>
          <p:nvPr/>
        </p:nvSpPr>
        <p:spPr>
          <a:xfrm>
            <a:off x="913900" y="-21750"/>
            <a:ext cx="16460100" cy="1358700"/>
          </a:xfrm>
          <a:prstGeom prst="rect">
            <a:avLst/>
          </a:prstGeom>
          <a:solidFill>
            <a:srgbClr val="FFC5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9"/>
          <p:cNvSpPr/>
          <p:nvPr/>
        </p:nvSpPr>
        <p:spPr>
          <a:xfrm rot="-5400000">
            <a:off x="913898" y="8794527"/>
            <a:ext cx="3004200" cy="3004200"/>
          </a:xfrm>
          <a:prstGeom prst="arc">
            <a:avLst>
              <a:gd name="adj1" fmla="val 16200000"/>
              <a:gd name="adj2" fmla="val 0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497" name="Google Shape;497;p49"/>
          <p:cNvCxnSpPr>
            <a:stCxn id="496" idx="2"/>
            <a:endCxn id="498" idx="0"/>
          </p:cNvCxnSpPr>
          <p:nvPr/>
        </p:nvCxnSpPr>
        <p:spPr>
          <a:xfrm>
            <a:off x="2415998" y="8794527"/>
            <a:ext cx="134559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8" name="Google Shape;498;p49"/>
          <p:cNvSpPr/>
          <p:nvPr/>
        </p:nvSpPr>
        <p:spPr>
          <a:xfrm>
            <a:off x="14369698" y="8794527"/>
            <a:ext cx="3004200" cy="3004200"/>
          </a:xfrm>
          <a:prstGeom prst="arc">
            <a:avLst>
              <a:gd name="adj1" fmla="val 16200000"/>
              <a:gd name="adj2" fmla="val 0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99" name="Google Shape;499;p49"/>
          <p:cNvSpPr txBox="1"/>
          <p:nvPr/>
        </p:nvSpPr>
        <p:spPr>
          <a:xfrm>
            <a:off x="913800" y="4294500"/>
            <a:ext cx="16460100" cy="997196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299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Ao longo dos anos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JavaScript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cresceu muito. Esta linguagem passou de um pequeno add-on para uma ferramenta multifuncional e poderosa. Hoje , 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JavaScript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ajuda os desenvolvedores com sucesso no trabalho de front-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end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e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back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-end.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Muitas vezes, a funcionalidade do aplicativo está relacionada principalmente à interação com várias APIs. Se você se depara com a tarefa de acessar a API.</a:t>
            </a: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299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O que é a API REST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Para começar, vamos definir o que está oculto na abreviação da API.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A API (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Application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Programming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Interface) pode ser considerada como um conjunto de regras que são compartilhadas por um determinado serviço. Essas regras determinam em qual formato e com qual conjunto de comandos seu aplicativo pode acessar o serviço, bem como quais dados esse serviço pode retornar em uma resposta.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A API atua como uma camada entre seu aplicativo e o serviço externo.</a:t>
            </a: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073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299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692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O que é a API REST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A API REST ( Transferência de estado representacional ) é uma API que usa solicitações HTTP para comunicação com serviços da web e deve obedecer a certas restrições. A lista completa de restrições pode ser visualizada no link . Aqui estão alguns deles: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Arquitetura cliente-servidor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– o cliente é responsável pela interface do usuário e o servidor é responsável pelo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back-end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e armazenamento de dados. Cliente e servidor são independentes um do outro, e cada um deles pode ser substituído separadamente.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latin typeface="Archivo"/>
                <a:ea typeface="Archivo"/>
                <a:cs typeface="Archivo"/>
                <a:sym typeface="Archivo"/>
              </a:rPr>
              <a:t>Stateless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– nenhum dado do cliente é armazenado no lado do servidor. O estado da sessão é armazenado no lado do cliente.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latin typeface="Archivo"/>
                <a:ea typeface="Archivo"/>
                <a:cs typeface="Archivo"/>
                <a:sym typeface="Archivo"/>
              </a:rPr>
              <a:t>Cacheable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– os clientes podem armazenar em cache as respostas do servidor para melhorar o desempenho.</a:t>
            </a: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253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299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738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O que é a API REST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Em uma API REST, essas ações correspondem a tipos de solicitações ou métodos de solicitação 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POST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: Criar ação. Adiciona novos dados ao servidor. Usando esse tipo de solicitação, você pode, por exemplo, adicionar um novo ticket ao seu inventário.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GET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: ação de leitura. Recupera informações (como uma lista de itens). Este é o tipo de solicitação mais comum. Usando-o, podemos obter os dados que nos interessam daqueles que a API está pronta para compartilhar.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PUT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: Ação de atualização. Altera as informações existentes. Por exemplo, usando este tipo de solicitação, seria possível alterar a cor ou o valor de um produto existente.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DELETE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: Excluir ação. Exclui as informações existentes.</a:t>
            </a: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86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299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API </a:t>
            </a:r>
            <a:r>
              <a:rPr lang="pt-BR" sz="2000" b="1" dirty="0" err="1">
                <a:latin typeface="Archivo"/>
                <a:ea typeface="Archivo"/>
                <a:cs typeface="Archivo"/>
                <a:sym typeface="Archivo"/>
              </a:rPr>
              <a:t>Rest</a:t>
            </a:r>
            <a:endParaRPr lang="pt-BR" sz="2000" b="1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Para trabalhar com APIs REST, é importante entender o conceito de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Endpoint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. Normalmente,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Endpoint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é um endereço específico (por exemplo, https://hotels-to-stay.com/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best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-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hotels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-paris), referindo-se ao qual (com determinado método de solicitação) você obtém acesso a determinados recursos/dados (em nosso caso – a lista dos melhores hotéis em Paris). Normalmente, o nome (endereço) do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endpoint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corresponde à funcionalidade que ele fornece.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.</a:t>
            </a: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989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/>
          <p:nvPr/>
        </p:nvSpPr>
        <p:spPr>
          <a:xfrm>
            <a:off x="2771866" y="2384148"/>
            <a:ext cx="1968600" cy="966900"/>
          </a:xfrm>
          <a:prstGeom prst="roundRect">
            <a:avLst>
              <a:gd name="adj" fmla="val 50000"/>
            </a:avLst>
          </a:prstGeom>
          <a:solidFill>
            <a:srgbClr val="00CC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911741" y="2479498"/>
            <a:ext cx="6400200" cy="44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Consumindo API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5400" dirty="0">
              <a:latin typeface="Montserrat" panose="00000500000000000000" pitchFamily="2" charset="0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Montserrat" panose="00000500000000000000" pitchFamily="2" charset="0"/>
                <a:ea typeface="Archivo"/>
                <a:cs typeface="Archivo"/>
                <a:sym typeface="Archivo"/>
              </a:rPr>
              <a:t>Exemplo de aplicação</a:t>
            </a:r>
          </a:p>
        </p:txBody>
      </p:sp>
      <p:grpSp>
        <p:nvGrpSpPr>
          <p:cNvPr id="542" name="Google Shape;542;p53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43" name="Google Shape;543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3"/>
          <p:cNvSpPr txBox="1"/>
          <p:nvPr/>
        </p:nvSpPr>
        <p:spPr>
          <a:xfrm>
            <a:off x="8229150" y="2599100"/>
            <a:ext cx="914490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chivo"/>
                <a:ea typeface="Archivo"/>
                <a:cs typeface="Archivo"/>
                <a:sym typeface="Archivo"/>
              </a:rPr>
              <a:t>API </a:t>
            </a:r>
            <a:r>
              <a:rPr lang="pt-BR" sz="2000" b="1" dirty="0" err="1">
                <a:latin typeface="Archivo"/>
                <a:ea typeface="Archivo"/>
                <a:cs typeface="Archivo"/>
                <a:sym typeface="Archivo"/>
              </a:rPr>
              <a:t>Rest</a:t>
            </a:r>
            <a:endParaRPr lang="pt-BR" sz="2000" b="1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Queremos obter os dados de todos os filmes do Studio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Ghibli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e exibir os títulos e descrições em uma grade. Para conhecimento prévio, o Studio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Ghibli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é um estúdio de animação japonês que produziu vários filmes, como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Spirited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Away,  e outros.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Vamos começar criando um arquivo index.html em um novo diretório. O projeto consistirá apenas em index.html, style.css e scripts.js no final. Esse esqueleto HTML apenas vincula a um arquivo CSS e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JavaScript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, carrega em uma fonte e contém um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div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com um ID de raiz. Este arquivo está completo e não será alterado. Usaremos </a:t>
            </a:r>
            <a:r>
              <a:rPr lang="pt-BR" sz="2000" dirty="0" err="1">
                <a:latin typeface="Archivo"/>
                <a:ea typeface="Archivo"/>
                <a:cs typeface="Archivo"/>
                <a:sym typeface="Archivo"/>
              </a:rPr>
              <a:t>JavaScript</a:t>
            </a:r>
            <a:r>
              <a:rPr lang="pt-BR" sz="2000" dirty="0">
                <a:latin typeface="Archivo"/>
                <a:ea typeface="Archivo"/>
                <a:cs typeface="Archivo"/>
                <a:sym typeface="Archivo"/>
              </a:rPr>
              <a:t> para adicionar tudo daqui para frente.</a:t>
            </a:r>
          </a:p>
        </p:txBody>
      </p:sp>
      <p:grpSp>
        <p:nvGrpSpPr>
          <p:cNvPr id="550" name="Google Shape;550;p53"/>
          <p:cNvGrpSpPr/>
          <p:nvPr/>
        </p:nvGrpSpPr>
        <p:grpSpPr>
          <a:xfrm>
            <a:off x="19954404" y="1029139"/>
            <a:ext cx="1551546" cy="11004007"/>
            <a:chOff x="-3766725" y="2744225"/>
            <a:chExt cx="3492900" cy="1362000"/>
          </a:xfrm>
        </p:grpSpPr>
        <p:cxnSp>
          <p:nvCxnSpPr>
            <p:cNvPr id="551" name="Google Shape;551;p53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w="9525" cap="flat" cmpd="sng">
              <a:solidFill>
                <a:srgbClr val="00E0C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3"/>
          <p:cNvSpPr/>
          <p:nvPr/>
        </p:nvSpPr>
        <p:spPr>
          <a:xfrm>
            <a:off x="841854" y="3984073"/>
            <a:ext cx="1968565" cy="130725"/>
          </a:xfrm>
          <a:custGeom>
            <a:avLst/>
            <a:gdLst/>
            <a:ahLst/>
            <a:cxnLst/>
            <a:rect l="l" t="t" r="r" b="b"/>
            <a:pathLst>
              <a:path w="57064" h="2075" extrusionOk="0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latin typeface="Archivo"/>
                <a:ea typeface="Archivo"/>
                <a:cs typeface="Archivo"/>
                <a:sym typeface="Archivo"/>
              </a:rPr>
              <a:t>JavaScript</a:t>
            </a:r>
            <a:endParaRPr sz="1500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59" name="Google Shape;559;p5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0" name="Google Shape;560;p5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4060567"/>
      </p:ext>
    </p:extLst>
  </p:cSld>
  <p:clrMapOvr>
    <a:masterClrMapping/>
  </p:clrMapOvr>
</p:sld>
</file>

<file path=ppt/theme/theme1.xml><?xml version="1.0" encoding="utf-8"?>
<a:theme xmlns:a="http://schemas.openxmlformats.org/drawingml/2006/main" name="✿ Orchid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423ACD"/>
      </a:accent1>
      <a:accent2>
        <a:srgbClr val="0A9E69"/>
      </a:accent2>
      <a:accent3>
        <a:srgbClr val="CC3E3E"/>
      </a:accent3>
      <a:accent4>
        <a:srgbClr val="F89C9A"/>
      </a:accent4>
      <a:accent5>
        <a:srgbClr val="FAAC42"/>
      </a:accent5>
      <a:accent6>
        <a:srgbClr val="BFECE8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2037</Words>
  <Application>Microsoft Office PowerPoint</Application>
  <PresentationFormat>Personalizar</PresentationFormat>
  <Paragraphs>265</Paragraphs>
  <Slides>29</Slides>
  <Notes>29</Notes>
  <HiddenSlides>1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42" baseType="lpstr">
      <vt:lpstr>Archivo</vt:lpstr>
      <vt:lpstr>Arial</vt:lpstr>
      <vt:lpstr>Brygada 1918</vt:lpstr>
      <vt:lpstr>Calibri</vt:lpstr>
      <vt:lpstr>Montserrat</vt:lpstr>
      <vt:lpstr>Montserrat Medium</vt:lpstr>
      <vt:lpstr>Montserrat SemiBold</vt:lpstr>
      <vt:lpstr>Open Sans Light</vt:lpstr>
      <vt:lpstr>Questrial</vt:lpstr>
      <vt:lpstr>Rajdhani</vt:lpstr>
      <vt:lpstr>Roboto Mono</vt:lpstr>
      <vt:lpstr>✿ Orchid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this template to use</dc:title>
  <dc:creator>XOpen</dc:creator>
  <cp:lastModifiedBy>Edilson Jesus Da Silva</cp:lastModifiedBy>
  <cp:revision>37</cp:revision>
  <dcterms:modified xsi:type="dcterms:W3CDTF">2022-08-06T01:38:55Z</dcterms:modified>
</cp:coreProperties>
</file>