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7" r:id="rId12"/>
    <p:sldId id="269" r:id="rId13"/>
    <p:sldId id="271" r:id="rId14"/>
    <p:sldId id="267" r:id="rId15"/>
    <p:sldId id="268" r:id="rId16"/>
    <p:sldId id="272" r:id="rId17"/>
    <p:sldId id="276" r:id="rId18"/>
    <p:sldId id="270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82" d="100"/>
          <a:sy n="82" d="100"/>
        </p:scale>
        <p:origin x="-10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fx/overview/faq-1446554.html" TargetMode="External"/><Relationship Id="rId2" Type="http://schemas.openxmlformats.org/officeDocument/2006/relationships/hyperlink" Target="http://imasters.com.br/linguagens/java/conheca-javafx-2-e-o-seu-potenc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28013" cy="1927225"/>
          </a:xfrm>
        </p:spPr>
        <p:txBody>
          <a:bodyPr/>
          <a:lstStyle/>
          <a:p>
            <a:r>
              <a:rPr lang="pt-BR" dirty="0" smtClean="0"/>
              <a:t>JAVA FX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000" dirty="0" smtClean="0"/>
              <a:t>“O próximo passo na evolução do Java como plataforma de desenvolvimento de aplicações clientes ricas.” - Oracle.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221088"/>
            <a:ext cx="8228013" cy="1066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Cechinel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Beatriz </a:t>
            </a:r>
            <a:r>
              <a:rPr lang="pt-BR" dirty="0" err="1" smtClean="0"/>
              <a:t>Faust</a:t>
            </a:r>
            <a:r>
              <a:rPr lang="pt-BR" dirty="0" smtClean="0"/>
              <a:t> Gouveia</a:t>
            </a:r>
          </a:p>
          <a:p>
            <a:r>
              <a:rPr lang="pt-BR" dirty="0" smtClean="0"/>
              <a:t>Gustavo R. de Oliveira</a:t>
            </a:r>
          </a:p>
          <a:p>
            <a:r>
              <a:rPr lang="pt-BR" dirty="0"/>
              <a:t>Eduardo </a:t>
            </a:r>
            <a:r>
              <a:rPr lang="pt-BR" dirty="0" err="1"/>
              <a:t>Borsarini</a:t>
            </a:r>
            <a:r>
              <a:rPr lang="pt-BR" dirty="0"/>
              <a:t> Camargo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4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das </a:t>
            </a:r>
            <a:r>
              <a:rPr lang="pt-BR" dirty="0" err="1" smtClean="0"/>
              <a:t>RIA’s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Aplicações web tradicionais: todo o processamento é realizado no servidor.</a:t>
            </a:r>
          </a:p>
          <a:p>
            <a:endParaRPr lang="pt-BR" dirty="0"/>
          </a:p>
          <a:p>
            <a:r>
              <a:rPr lang="pt-BR" dirty="0" err="1" smtClean="0"/>
              <a:t>RIA’s</a:t>
            </a:r>
            <a:r>
              <a:rPr lang="pt-BR" dirty="0" smtClean="0"/>
              <a:t>: o desenvolvedor programa o chamado ‘</a:t>
            </a:r>
            <a:r>
              <a:rPr lang="pt-BR" dirty="0" err="1" smtClean="0"/>
              <a:t>client-engine</a:t>
            </a:r>
            <a:r>
              <a:rPr lang="pt-BR" dirty="0" smtClean="0"/>
              <a:t>’ para executar funções tais quais otimizam a interface com 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10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das </a:t>
            </a:r>
            <a:r>
              <a:rPr lang="pt-BR" dirty="0" err="1"/>
              <a:t>RIA’s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Oferece recursos melhores do que um simples HTML</a:t>
            </a:r>
          </a:p>
          <a:p>
            <a:r>
              <a:rPr lang="pt-BR" dirty="0"/>
              <a:t>Independência do cliente em relação ao servidor</a:t>
            </a:r>
          </a:p>
          <a:p>
            <a:r>
              <a:rPr lang="pt-BR" dirty="0"/>
              <a:t>Ações independes de resposta do servidor</a:t>
            </a:r>
          </a:p>
          <a:p>
            <a:r>
              <a:rPr lang="pt-BR" dirty="0"/>
              <a:t>Processamento entre </a:t>
            </a:r>
            <a:r>
              <a:rPr lang="pt-BR" dirty="0" smtClean="0"/>
              <a:t>cliente /</a:t>
            </a:r>
            <a:r>
              <a:rPr lang="pt-BR" dirty="0"/>
              <a:t>servidor é dividido</a:t>
            </a:r>
          </a:p>
          <a:p>
            <a:r>
              <a:rPr lang="pt-BR" dirty="0"/>
              <a:t>Fluxo de dados pode ser otimizado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client-engine</a:t>
            </a:r>
            <a:r>
              <a:rPr lang="pt-BR" dirty="0" smtClean="0"/>
              <a:t> é limitado ao poder de processamento do cliente</a:t>
            </a:r>
          </a:p>
          <a:p>
            <a:r>
              <a:rPr lang="pt-BR" dirty="0" smtClean="0"/>
              <a:t>Depende de configurações do usuário (</a:t>
            </a:r>
            <a:r>
              <a:rPr lang="pt-BR" dirty="0" err="1" smtClean="0"/>
              <a:t>JavaScript</a:t>
            </a:r>
            <a:r>
              <a:rPr lang="pt-BR" dirty="0" smtClean="0"/>
              <a:t> desabilitado, configurações de acesso)</a:t>
            </a:r>
          </a:p>
          <a:p>
            <a:r>
              <a:rPr lang="pt-BR" dirty="0" smtClean="0"/>
              <a:t>Pode ser lento no início, visto que as funções do </a:t>
            </a:r>
            <a:r>
              <a:rPr lang="pt-BR" dirty="0" err="1" smtClean="0"/>
              <a:t>client-engine</a:t>
            </a:r>
            <a:r>
              <a:rPr lang="pt-BR" dirty="0" smtClean="0"/>
              <a:t> são baixadas pelo lado do cliente</a:t>
            </a:r>
          </a:p>
        </p:txBody>
      </p:sp>
    </p:spTree>
    <p:extLst>
      <p:ext uri="{BB962C8B-B14F-4D97-AF65-F5344CB8AC3E}">
        <p14:creationId xmlns:p14="http://schemas.microsoft.com/office/powerpoint/2010/main" val="96450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sites que utilizam as </a:t>
            </a:r>
            <a:r>
              <a:rPr lang="pt-BR" dirty="0" err="1" smtClean="0"/>
              <a:t>RIA’s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Flickr</a:t>
            </a:r>
            <a:endParaRPr lang="pt-BR" dirty="0" smtClean="0"/>
          </a:p>
          <a:p>
            <a:r>
              <a:rPr lang="pt-BR" dirty="0" smtClean="0"/>
              <a:t>Gmail</a:t>
            </a:r>
          </a:p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endParaRPr lang="pt-BR" dirty="0" smtClean="0"/>
          </a:p>
          <a:p>
            <a:r>
              <a:rPr lang="pt-BR" dirty="0" err="1" smtClean="0"/>
              <a:t>Deezer</a:t>
            </a:r>
            <a:endParaRPr lang="pt-BR" dirty="0" smtClean="0"/>
          </a:p>
          <a:p>
            <a:r>
              <a:rPr lang="pt-BR" dirty="0" err="1" smtClean="0"/>
              <a:t>Pixlr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27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Programar </a:t>
            </a:r>
            <a:r>
              <a:rPr lang="pt-BR" dirty="0" err="1" smtClean="0"/>
              <a:t>JavaFX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ter em mãos:</a:t>
            </a:r>
          </a:p>
          <a:p>
            <a:pPr fontAlgn="base"/>
            <a:r>
              <a:rPr lang="pt-BR" dirty="0"/>
              <a:t>Java 7 (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  <a:p>
            <a:pPr fontAlgn="base"/>
            <a:r>
              <a:rPr lang="pt-BR" dirty="0"/>
              <a:t>Java SDK </a:t>
            </a:r>
            <a:r>
              <a:rPr lang="pt-BR" dirty="0" smtClean="0"/>
              <a:t>7 com suporte para </a:t>
            </a:r>
            <a:r>
              <a:rPr lang="pt-BR" dirty="0" err="1" smtClean="0"/>
              <a:t>JavaFX</a:t>
            </a:r>
            <a:endParaRPr lang="pt-BR" dirty="0"/>
          </a:p>
          <a:p>
            <a:pPr fontAlgn="base"/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err="1"/>
              <a:t>Scene</a:t>
            </a:r>
            <a:r>
              <a:rPr lang="pt-BR" dirty="0"/>
              <a:t> </a:t>
            </a:r>
            <a:r>
              <a:rPr lang="pt-BR" dirty="0" err="1"/>
              <a:t>Builder</a:t>
            </a:r>
            <a:r>
              <a:rPr lang="pt-BR" dirty="0"/>
              <a:t> 1.0</a:t>
            </a:r>
          </a:p>
          <a:p>
            <a:pPr fontAlgn="base"/>
            <a:r>
              <a:rPr lang="pt-BR" dirty="0" err="1"/>
              <a:t>Netbeans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79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Abstração de teatro: Palco (</a:t>
            </a:r>
            <a:r>
              <a:rPr lang="pt-BR" dirty="0" err="1" smtClean="0"/>
              <a:t>Stage</a:t>
            </a:r>
            <a:r>
              <a:rPr lang="pt-BR" dirty="0" smtClean="0"/>
              <a:t>), Cena (</a:t>
            </a:r>
            <a:r>
              <a:rPr lang="pt-BR" dirty="0" err="1" smtClean="0"/>
              <a:t>Scene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classes do </a:t>
            </a:r>
            <a:r>
              <a:rPr lang="pt-BR" dirty="0" err="1" smtClean="0"/>
              <a:t>JavaFX</a:t>
            </a:r>
            <a:r>
              <a:rPr lang="pt-BR" dirty="0" smtClean="0"/>
              <a:t> ficam no </a:t>
            </a:r>
            <a:r>
              <a:rPr lang="pt-BR" dirty="0" err="1" smtClean="0"/>
              <a:t>jar</a:t>
            </a:r>
            <a:r>
              <a:rPr lang="pt-BR" dirty="0" smtClean="0"/>
              <a:t> default “jfxrt.jar”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palco é a base da aplicação, pode-se fazer analogia a um J</a:t>
            </a:r>
            <a:r>
              <a:rPr lang="en-US" dirty="0" err="1" smtClean="0"/>
              <a:t>Fr</a:t>
            </a:r>
            <a:r>
              <a:rPr lang="pt-BR" dirty="0" smtClean="0"/>
              <a:t>ame.</a:t>
            </a:r>
          </a:p>
          <a:p>
            <a:pPr marL="0" indent="0">
              <a:buNone/>
            </a:pPr>
            <a:r>
              <a:rPr lang="pt-BR" dirty="0" smtClean="0"/>
              <a:t>Uma cena está ligada a um palco, e aonde as “coisas acontecem”.</a:t>
            </a:r>
          </a:p>
          <a:p>
            <a:pPr marL="0" indent="0">
              <a:buNone/>
            </a:pPr>
            <a:r>
              <a:rPr lang="pt-BR" dirty="0" err="1" smtClean="0"/>
              <a:t>StackPane</a:t>
            </a:r>
            <a:r>
              <a:rPr lang="pt-BR" dirty="0" smtClean="0"/>
              <a:t> é utilizado para adicionar os elementos a cena através dos seus ‘filhos’.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95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pt-BR" dirty="0" smtClean="0"/>
              <a:t>Retirado do evento TDC 2012 (SP)</a:t>
            </a:r>
            <a:endParaRPr lang="pt-BR" dirty="0"/>
          </a:p>
        </p:txBody>
      </p:sp>
      <p:pic>
        <p:nvPicPr>
          <p:cNvPr id="1026" name="Picture 2" descr="C:\Users\Gustavo\Desktop\slide-18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 de site em </a:t>
            </a:r>
            <a:r>
              <a:rPr lang="pt-BR" dirty="0" err="1" smtClean="0"/>
              <a:t>JavaFX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364" y="6184664"/>
            <a:ext cx="8219256" cy="608931"/>
          </a:xfrm>
        </p:spPr>
        <p:txBody>
          <a:bodyPr>
            <a:normAutofit/>
          </a:bodyPr>
          <a:lstStyle/>
          <a:p>
            <a:r>
              <a:rPr lang="pt-BR" dirty="0"/>
              <a:t>http://www.olympic.org/vancouver-2010-winter-olympics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8" y="908720"/>
            <a:ext cx="6912768" cy="505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35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636912"/>
            <a:ext cx="7662864" cy="36112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Ainda não existe certificação para JAVA FX</a:t>
            </a:r>
          </a:p>
          <a:p>
            <a:r>
              <a:rPr lang="pt-BR" dirty="0" smtClean="0"/>
              <a:t>Maioria dos cursos são disponibilizados pela Oracle online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RIA’s</a:t>
            </a:r>
            <a:r>
              <a:rPr lang="pt-BR" dirty="0" smtClean="0"/>
              <a:t> ainda estão em fase de desenvolvimento e aprovação do usuário</a:t>
            </a:r>
          </a:p>
          <a:p>
            <a:r>
              <a:rPr lang="pt-BR" dirty="0" err="1" smtClean="0"/>
              <a:t>JavaFX</a:t>
            </a:r>
            <a:r>
              <a:rPr lang="pt-BR" dirty="0" smtClean="0"/>
              <a:t> já </a:t>
            </a:r>
            <a:r>
              <a:rPr lang="pt-BR" dirty="0"/>
              <a:t>é</a:t>
            </a:r>
            <a:r>
              <a:rPr lang="pt-BR" dirty="0" smtClean="0"/>
              <a:t> suportado por aplicativos desktop, browser, telefones celulares e televisores. Nos celulares, é capaz de rodar em vários sistemas operacionais, entre eles </a:t>
            </a:r>
            <a:r>
              <a:rPr lang="pt-BR" dirty="0" err="1" smtClean="0"/>
              <a:t>Android</a:t>
            </a:r>
            <a:r>
              <a:rPr lang="pt-BR" dirty="0" smtClean="0"/>
              <a:t>, Windows Mobile e outros. Nos computadores é suportado por Windows, Mac e Linux.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17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imasters.com.br/linguagens/java/conheca-javafx-2-e-o-seu-potencial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code.google.com</a:t>
            </a:r>
            <a:r>
              <a:rPr lang="pt-BR" dirty="0"/>
              <a:t>/</a:t>
            </a:r>
            <a:r>
              <a:rPr lang="pt-BR" dirty="0" err="1"/>
              <a:t>p</a:t>
            </a:r>
            <a:r>
              <a:rPr lang="pt-BR" dirty="0"/>
              <a:t>/</a:t>
            </a:r>
            <a:r>
              <a:rPr lang="pt-BR" dirty="0" err="1"/>
              <a:t>visage</a:t>
            </a:r>
            <a:r>
              <a:rPr lang="pt-BR" dirty="0" smtClean="0"/>
              <a:t>/</a:t>
            </a:r>
          </a:p>
          <a:p>
            <a:r>
              <a:rPr lang="pt-BR" dirty="0" smtClean="0"/>
              <a:t>Exemplo retirado de: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http</a:t>
            </a:r>
            <a:r>
              <a:rPr lang="pt-BR" dirty="0"/>
              <a:t>://www.globalcode.com.br/</a:t>
            </a:r>
            <a:endParaRPr lang="pt-BR" dirty="0" smtClean="0"/>
          </a:p>
          <a:p>
            <a:r>
              <a:rPr lang="pt-BR" dirty="0" smtClean="0"/>
              <a:t>Sites </a:t>
            </a:r>
            <a:r>
              <a:rPr lang="pt-BR" dirty="0"/>
              <a:t>oficiais </a:t>
            </a:r>
            <a:r>
              <a:rPr lang="pt-BR" dirty="0" err="1"/>
              <a:t>java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-    http</a:t>
            </a:r>
            <a:r>
              <a:rPr lang="pt-BR" dirty="0">
                <a:hlinkClick r:id="rId3"/>
              </a:rPr>
              <a:t>://www.oracle.com/technetwork/java/javafx/overview/faq-1446554.html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1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48880"/>
            <a:ext cx="7863087" cy="42484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Desenvolvida pera Oracle</a:t>
            </a:r>
          </a:p>
          <a:p>
            <a:r>
              <a:rPr lang="pt-BR" dirty="0" smtClean="0"/>
              <a:t>Plataforma software multimídia baseada em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</a:p>
          <a:p>
            <a:r>
              <a:rPr lang="pt-BR" dirty="0" smtClean="0"/>
              <a:t>Extensão </a:t>
            </a:r>
            <a:r>
              <a:rPr lang="pt-BR" dirty="0"/>
              <a:t>de </a:t>
            </a:r>
            <a:r>
              <a:rPr lang="pt-BR" dirty="0" err="1"/>
              <a:t>JavaME</a:t>
            </a:r>
            <a:r>
              <a:rPr lang="pt-BR" dirty="0"/>
              <a:t> e </a:t>
            </a:r>
            <a:r>
              <a:rPr lang="pt-BR" dirty="0" err="1"/>
              <a:t>JavaSE</a:t>
            </a:r>
            <a:r>
              <a:rPr lang="pt-BR" dirty="0"/>
              <a:t> com capacidades inéditas para a criação </a:t>
            </a:r>
            <a:r>
              <a:rPr lang="pt-BR" dirty="0" smtClean="0"/>
              <a:t>e disponibilização de </a:t>
            </a:r>
            <a:r>
              <a:rPr lang="pt-BR" dirty="0" err="1"/>
              <a:t>RIA’s</a:t>
            </a:r>
            <a:endParaRPr lang="pt-BR" dirty="0"/>
          </a:p>
          <a:p>
            <a:r>
              <a:rPr lang="pt-BR" dirty="0" smtClean="0"/>
              <a:t>Compatível com dispositivos JRE/</a:t>
            </a:r>
            <a:r>
              <a:rPr lang="pt-BR" dirty="0" err="1" smtClean="0"/>
              <a:t>JavaME</a:t>
            </a:r>
            <a:endParaRPr lang="pt-BR" dirty="0" smtClean="0"/>
          </a:p>
          <a:p>
            <a:r>
              <a:rPr lang="pt-BR" dirty="0" smtClean="0"/>
              <a:t>Versão atual: </a:t>
            </a:r>
            <a:r>
              <a:rPr lang="pt-BR" dirty="0" err="1" smtClean="0"/>
              <a:t>JavaFX</a:t>
            </a:r>
            <a:r>
              <a:rPr lang="pt-BR" dirty="0" smtClean="0"/>
              <a:t> 2</a:t>
            </a:r>
          </a:p>
          <a:p>
            <a:r>
              <a:rPr lang="pt-BR" dirty="0" smtClean="0"/>
              <a:t>Rico conjunto </a:t>
            </a:r>
            <a:r>
              <a:rPr lang="pt-BR" dirty="0"/>
              <a:t>de controles de interface do usuário, gráficos e mídia com API de alto desempenho com aceleração de hardware de gráficos e motores de </a:t>
            </a:r>
            <a:r>
              <a:rPr lang="pt-BR" dirty="0" smtClean="0"/>
              <a:t>mídia</a:t>
            </a:r>
          </a:p>
        </p:txBody>
      </p:sp>
    </p:spTree>
    <p:extLst>
      <p:ext uri="{BB962C8B-B14F-4D97-AF65-F5344CB8AC3E}">
        <p14:creationId xmlns:p14="http://schemas.microsoft.com/office/powerpoint/2010/main" val="8608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FX 1.0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Primeira versão anunciada pela Oracle em 2007 </a:t>
            </a:r>
          </a:p>
          <a:p>
            <a:r>
              <a:rPr lang="pt-BR" dirty="0" smtClean="0"/>
              <a:t>Utilizava </a:t>
            </a:r>
            <a:r>
              <a:rPr lang="pt-BR" dirty="0"/>
              <a:t>linguagem de </a:t>
            </a:r>
            <a:r>
              <a:rPr lang="pt-BR" dirty="0" err="1"/>
              <a:t>scripting</a:t>
            </a:r>
            <a:r>
              <a:rPr lang="pt-BR" dirty="0"/>
              <a:t> específica,</a:t>
            </a:r>
            <a:r>
              <a:rPr lang="pt-BR" dirty="0" smtClean="0"/>
              <a:t> </a:t>
            </a:r>
            <a:r>
              <a:rPr lang="pt-BR" dirty="0" err="1" smtClean="0"/>
              <a:t>JavaFX</a:t>
            </a:r>
            <a:r>
              <a:rPr lang="pt-BR" dirty="0" smtClean="0"/>
              <a:t> Script baseada em tipos</a:t>
            </a:r>
          </a:p>
          <a:p>
            <a:r>
              <a:rPr lang="pt-BR" dirty="0"/>
              <a:t>Permitia determinar erros de programação antes da execução do </a:t>
            </a:r>
            <a:r>
              <a:rPr lang="pt-BR" dirty="0" smtClean="0"/>
              <a:t>programa</a:t>
            </a:r>
          </a:p>
          <a:p>
            <a:r>
              <a:rPr lang="pt-BR" dirty="0" smtClean="0"/>
              <a:t>Competia com </a:t>
            </a:r>
            <a:r>
              <a:rPr lang="pt-BR" dirty="0"/>
              <a:t>Adobe Flex e </a:t>
            </a:r>
            <a:r>
              <a:rPr lang="pt-BR" dirty="0" smtClean="0"/>
              <a:t>Microsoft </a:t>
            </a:r>
            <a:r>
              <a:rPr lang="pt-BR" dirty="0" err="1" smtClean="0"/>
              <a:t>Silverlight</a:t>
            </a:r>
            <a:endParaRPr lang="pt-BR" dirty="0"/>
          </a:p>
          <a:p>
            <a:r>
              <a:rPr lang="pt-BR" dirty="0" smtClean="0"/>
              <a:t>A seguir, exemplo de </a:t>
            </a:r>
            <a:r>
              <a:rPr lang="pt-BR" dirty="0" err="1" smtClean="0"/>
              <a:t>JavaFXScript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95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código </a:t>
            </a:r>
            <a:r>
              <a:rPr lang="pt-BR" dirty="0" err="1" smtClean="0"/>
              <a:t>JavaFXScript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348880"/>
            <a:ext cx="8007103" cy="43204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exemplo1; 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/>
              <a:t>a = 100.50; var b = 10;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 err="1"/>
              <a:t>minhaStr</a:t>
            </a:r>
            <a:r>
              <a:rPr lang="pt-BR" dirty="0"/>
              <a:t> = "Isso é uma </a:t>
            </a:r>
            <a:r>
              <a:rPr lang="pt-BR" dirty="0" err="1"/>
              <a:t>String</a:t>
            </a:r>
            <a:r>
              <a:rPr lang="pt-BR" dirty="0" smtClean="0"/>
              <a:t>";</a:t>
            </a:r>
          </a:p>
          <a:p>
            <a:pPr marL="0" indent="0">
              <a:buNone/>
            </a:pPr>
            <a:r>
              <a:rPr lang="pt-BR" dirty="0" err="1" smtClean="0"/>
              <a:t>println</a:t>
            </a:r>
            <a:r>
              <a:rPr lang="pt-BR" dirty="0"/>
              <a:t>( "a é do tipo {</a:t>
            </a:r>
            <a:r>
              <a:rPr lang="pt-BR" dirty="0" err="1"/>
              <a:t>a.getClass</a:t>
            </a:r>
            <a:r>
              <a:rPr lang="pt-BR" dirty="0"/>
              <a:t>()}" ); 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println</a:t>
            </a:r>
            <a:r>
              <a:rPr lang="pt-BR" dirty="0"/>
              <a:t>( "b é do tipo {</a:t>
            </a:r>
            <a:r>
              <a:rPr lang="pt-BR" dirty="0" err="1"/>
              <a:t>b.getClass</a:t>
            </a:r>
            <a:r>
              <a:rPr lang="pt-BR" dirty="0"/>
              <a:t>()}" ); </a:t>
            </a:r>
            <a:r>
              <a:rPr lang="pt-BR" dirty="0" err="1" smtClean="0"/>
              <a:t>println</a:t>
            </a:r>
            <a:r>
              <a:rPr lang="pt-BR" dirty="0"/>
              <a:t>( "</a:t>
            </a:r>
            <a:r>
              <a:rPr lang="pt-BR" dirty="0" err="1"/>
              <a:t>minhaStr</a:t>
            </a:r>
            <a:r>
              <a:rPr lang="pt-BR" dirty="0"/>
              <a:t> é do tipo {</a:t>
            </a:r>
            <a:r>
              <a:rPr lang="pt-BR" dirty="0" err="1" smtClean="0"/>
              <a:t>minhaStr.getClass</a:t>
            </a:r>
            <a:r>
              <a:rPr lang="pt-BR" dirty="0"/>
              <a:t>()}" 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Saída:</a:t>
            </a:r>
          </a:p>
          <a:p>
            <a:pPr marL="0" indent="0">
              <a:buNone/>
            </a:pPr>
            <a:r>
              <a:rPr lang="pt-BR" i="1" dirty="0" smtClean="0"/>
              <a:t>a </a:t>
            </a:r>
            <a:r>
              <a:rPr lang="pt-BR" i="1" dirty="0"/>
              <a:t>é do tipo </a:t>
            </a:r>
            <a:r>
              <a:rPr lang="pt-BR" i="1" dirty="0" err="1"/>
              <a:t>class</a:t>
            </a:r>
            <a:r>
              <a:rPr lang="pt-BR" i="1" dirty="0"/>
              <a:t> </a:t>
            </a:r>
            <a:r>
              <a:rPr lang="pt-BR" i="1" dirty="0" err="1"/>
              <a:t>java.lang.Float</a:t>
            </a:r>
            <a:endParaRPr lang="pt-BR" i="1" dirty="0"/>
          </a:p>
          <a:p>
            <a:pPr marL="0" indent="0">
              <a:buNone/>
            </a:pPr>
            <a:r>
              <a:rPr lang="pt-BR" i="1" dirty="0"/>
              <a:t>b é do tipo </a:t>
            </a:r>
            <a:r>
              <a:rPr lang="pt-BR" i="1" dirty="0" err="1"/>
              <a:t>class</a:t>
            </a:r>
            <a:r>
              <a:rPr lang="pt-BR" i="1" dirty="0"/>
              <a:t> </a:t>
            </a:r>
            <a:r>
              <a:rPr lang="pt-BR" i="1" dirty="0" err="1"/>
              <a:t>java.lang.Integer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minhaStr</a:t>
            </a:r>
            <a:r>
              <a:rPr lang="pt-BR" i="1" dirty="0"/>
              <a:t> é do tipo </a:t>
            </a:r>
            <a:r>
              <a:rPr lang="pt-BR" i="1" dirty="0" err="1"/>
              <a:t>class</a:t>
            </a:r>
            <a:r>
              <a:rPr lang="pt-BR" i="1" dirty="0"/>
              <a:t> </a:t>
            </a:r>
            <a:r>
              <a:rPr lang="pt-BR" i="1" dirty="0" err="1"/>
              <a:t>java.lang.String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5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Ainda sobre </a:t>
            </a:r>
            <a:r>
              <a:rPr lang="pt-BR" dirty="0" err="1" smtClean="0"/>
              <a:t>JavaFX</a:t>
            </a:r>
            <a:r>
              <a:rPr lang="pt-BR" dirty="0" smtClean="0"/>
              <a:t> 1.0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era considerada API do Java.</a:t>
            </a:r>
          </a:p>
          <a:p>
            <a:r>
              <a:rPr lang="pt-BR" dirty="0" smtClean="0"/>
              <a:t>Deu origem ao projeto </a:t>
            </a:r>
            <a:r>
              <a:rPr lang="pt-BR" dirty="0" err="1" smtClean="0"/>
              <a:t>Visage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Projeto em que a comunidade ativa continuou a desenvolver a linguagem </a:t>
            </a:r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smtClean="0"/>
              <a:t>Script “abandonada” pela Oracle.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Swing</a:t>
            </a:r>
            <a:r>
              <a:rPr lang="pt-BR" dirty="0"/>
              <a:t> </a:t>
            </a:r>
            <a:r>
              <a:rPr lang="pt-BR" dirty="0" smtClean="0"/>
              <a:t>x Java </a:t>
            </a:r>
            <a:r>
              <a:rPr lang="pt-BR" dirty="0"/>
              <a:t>FX 2.0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Swing não agrada os ‘olhos’</a:t>
            </a:r>
          </a:p>
          <a:p>
            <a:r>
              <a:rPr lang="pt-BR" dirty="0" smtClean="0"/>
              <a:t>Linguagem truncada, demorada</a:t>
            </a:r>
          </a:p>
          <a:p>
            <a:r>
              <a:rPr lang="pt-BR" dirty="0" smtClean="0"/>
              <a:t>Interfaces com a mesma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4757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FX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276872"/>
            <a:ext cx="8856984" cy="458112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Passou a ser escrito em linguagem Java nativa</a:t>
            </a:r>
          </a:p>
          <a:p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err="1"/>
              <a:t>Scene</a:t>
            </a:r>
            <a:r>
              <a:rPr lang="pt-BR" dirty="0"/>
              <a:t> </a:t>
            </a:r>
            <a:r>
              <a:rPr lang="pt-BR" dirty="0" err="1"/>
              <a:t>Builder</a:t>
            </a:r>
            <a:r>
              <a:rPr lang="pt-BR" dirty="0"/>
              <a:t>, uma ferramenta de design visual da interface do usuário</a:t>
            </a:r>
            <a:endParaRPr lang="pt-BR" dirty="0" smtClean="0"/>
          </a:p>
          <a:p>
            <a:r>
              <a:rPr lang="pt-BR" dirty="0" smtClean="0"/>
              <a:t>Empacotamento </a:t>
            </a:r>
            <a:r>
              <a:rPr lang="pt-BR" dirty="0" err="1" smtClean="0"/>
              <a:t>auto-suficiente</a:t>
            </a:r>
            <a:r>
              <a:rPr lang="pt-BR" dirty="0" smtClean="0"/>
              <a:t> </a:t>
            </a:r>
            <a:r>
              <a:rPr lang="pt-BR" dirty="0"/>
              <a:t>de aplicativos </a:t>
            </a:r>
            <a:r>
              <a:rPr lang="pt-BR" dirty="0" smtClean="0"/>
              <a:t>com </a:t>
            </a:r>
            <a:r>
              <a:rPr lang="pt-BR" dirty="0"/>
              <a:t>instaladores específicos da plataforma</a:t>
            </a:r>
            <a:endParaRPr lang="pt-BR" dirty="0" smtClean="0"/>
          </a:p>
          <a:p>
            <a:r>
              <a:rPr lang="pt-BR" dirty="0" err="1" smtClean="0"/>
              <a:t>Run</a:t>
            </a:r>
            <a:r>
              <a:rPr lang="pt-BR" dirty="0" smtClean="0"/>
              <a:t> time </a:t>
            </a:r>
            <a:r>
              <a:rPr lang="pt-BR" dirty="0"/>
              <a:t>do </a:t>
            </a:r>
            <a:r>
              <a:rPr lang="pt-BR" dirty="0" err="1"/>
              <a:t>JavaFX</a:t>
            </a:r>
            <a:r>
              <a:rPr lang="pt-BR" dirty="0"/>
              <a:t> é nativo ao Java </a:t>
            </a:r>
            <a:r>
              <a:rPr lang="pt-BR" dirty="0" smtClean="0"/>
              <a:t>7 e </a:t>
            </a:r>
            <a:r>
              <a:rPr lang="it-IT" dirty="0" smtClean="0"/>
              <a:t>JDK 7, contendo vasta API para sua </a:t>
            </a:r>
            <a:r>
              <a:rPr lang="it-IT" dirty="0" err="1" smtClean="0"/>
              <a:t>utiliza</a:t>
            </a:r>
            <a:r>
              <a:rPr lang="pt-BR" dirty="0" err="1"/>
              <a:t>ção</a:t>
            </a:r>
            <a:endParaRPr lang="pt-BR" dirty="0" smtClean="0"/>
          </a:p>
          <a:p>
            <a:r>
              <a:rPr lang="pt-BR" dirty="0"/>
              <a:t>Suporte </a:t>
            </a:r>
            <a:r>
              <a:rPr lang="pt-BR" dirty="0" err="1"/>
              <a:t>multi</a:t>
            </a:r>
            <a:r>
              <a:rPr lang="pt-BR" dirty="0"/>
              <a:t>-</a:t>
            </a:r>
            <a:r>
              <a:rPr lang="pt-BR" dirty="0" smtClean="0"/>
              <a:t>toque</a:t>
            </a:r>
          </a:p>
          <a:p>
            <a:r>
              <a:rPr lang="pt-BR" dirty="0"/>
              <a:t>L</a:t>
            </a:r>
            <a:r>
              <a:rPr lang="pt-BR" dirty="0" smtClean="0"/>
              <a:t>inguagem </a:t>
            </a:r>
            <a:r>
              <a:rPr lang="pt-BR" dirty="0"/>
              <a:t>declarativa chamada FXML, usada para criação da </a:t>
            </a:r>
            <a:r>
              <a:rPr lang="pt-BR" dirty="0" smtClean="0"/>
              <a:t>interface baseada em XML</a:t>
            </a:r>
          </a:p>
          <a:p>
            <a:r>
              <a:rPr lang="pt-BR" dirty="0" smtClean="0"/>
              <a:t>Grande performance em ambientes gráficos</a:t>
            </a:r>
          </a:p>
          <a:p>
            <a:r>
              <a:rPr lang="pt-BR" dirty="0" smtClean="0"/>
              <a:t>Maior disponibilidade de componentes </a:t>
            </a:r>
            <a:r>
              <a:rPr lang="pt-BR" dirty="0"/>
              <a:t>gráficos - Mais de 60 controles de interface e gráficos com estilo CSS.</a:t>
            </a:r>
            <a:endParaRPr lang="pt-BR" dirty="0" smtClean="0"/>
          </a:p>
          <a:p>
            <a:r>
              <a:rPr lang="pt-BR" dirty="0"/>
              <a:t>Possui um motor multimídia para </a:t>
            </a:r>
            <a:r>
              <a:rPr lang="pt-BR" dirty="0" err="1"/>
              <a:t>renderização</a:t>
            </a:r>
            <a:r>
              <a:rPr lang="pt-BR" dirty="0"/>
              <a:t> de vídeos, incluindo streaming;</a:t>
            </a:r>
          </a:p>
        </p:txBody>
      </p:sp>
    </p:spTree>
    <p:extLst>
      <p:ext uri="{BB962C8B-B14F-4D97-AF65-F5344CB8AC3E}">
        <p14:creationId xmlns:p14="http://schemas.microsoft.com/office/powerpoint/2010/main" val="153030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isso...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smtClean="0"/>
              <a:t>irá </a:t>
            </a:r>
            <a:r>
              <a:rPr lang="pt-BR" dirty="0"/>
              <a:t>substituir </a:t>
            </a:r>
            <a:r>
              <a:rPr lang="pt-BR" dirty="0" smtClean="0"/>
              <a:t>Swing?</a:t>
            </a:r>
          </a:p>
          <a:p>
            <a:r>
              <a:rPr lang="pt-BR" dirty="0"/>
              <a:t>“Sim. No entanto</a:t>
            </a:r>
            <a:r>
              <a:rPr lang="pt-BR" dirty="0" smtClean="0"/>
              <a:t>, a biblioteca Swing </a:t>
            </a:r>
            <a:r>
              <a:rPr lang="pt-BR" dirty="0" smtClean="0"/>
              <a:t>continuará </a:t>
            </a:r>
            <a:r>
              <a:rPr lang="pt-BR" dirty="0"/>
              <a:t>a fazer parte da especificação Java SE para o </a:t>
            </a:r>
            <a:r>
              <a:rPr lang="pt-BR" dirty="0" smtClean="0"/>
              <a:t>futuro, </a:t>
            </a:r>
            <a:r>
              <a:rPr lang="pt-BR" dirty="0"/>
              <a:t>portanto, incluído no JRE. Enquanto nós recomendamos aos desenvolvedores alavancar </a:t>
            </a:r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err="1"/>
              <a:t>APIs</a:t>
            </a:r>
            <a:r>
              <a:rPr lang="pt-BR" dirty="0"/>
              <a:t>, tanto quanto possível na construção de novas aplicações, é possível estender um aplicativo Swing com </a:t>
            </a:r>
            <a:r>
              <a:rPr lang="pt-BR" dirty="0" err="1"/>
              <a:t>JavaFX</a:t>
            </a:r>
            <a:r>
              <a:rPr lang="pt-BR" dirty="0"/>
              <a:t>, permitindo uma transição mais suave</a:t>
            </a:r>
            <a:r>
              <a:rPr lang="pt-BR" dirty="0" smtClean="0"/>
              <a:t>.” - Oracle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4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RIA’s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err="1"/>
              <a:t>Rich</a:t>
            </a:r>
            <a:r>
              <a:rPr lang="pt-BR" i="1" dirty="0"/>
              <a:t> Internet </a:t>
            </a:r>
            <a:r>
              <a:rPr lang="pt-BR" i="1" dirty="0" err="1"/>
              <a:t>Application</a:t>
            </a:r>
            <a:r>
              <a:rPr lang="pt-BR" i="1" dirty="0"/>
              <a:t>)</a:t>
            </a:r>
            <a:br>
              <a:rPr lang="pt-BR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Aplicações ricas são usadas principalmente para manipulação de interfaces que envolvem multimídia, como vídeo, som, manipulação vetorial de imagens e outros.</a:t>
            </a:r>
            <a:endParaRPr lang="pt-BR" dirty="0" smtClean="0"/>
          </a:p>
          <a:p>
            <a:r>
              <a:rPr lang="pt-BR" dirty="0" smtClean="0"/>
              <a:t>Introduzida pela Macromedia</a:t>
            </a:r>
          </a:p>
          <a:p>
            <a:r>
              <a:rPr lang="pt-BR" dirty="0" smtClean="0"/>
              <a:t>Atualmente disponível para Desktops</a:t>
            </a:r>
          </a:p>
          <a:p>
            <a:r>
              <a:rPr lang="pt-BR" dirty="0" smtClean="0"/>
              <a:t>Rodam diretamente no navegador, sem necessidade de instalação e estão protegidos sob um ambiente chamado </a:t>
            </a:r>
            <a:r>
              <a:rPr lang="pt-BR" dirty="0" err="1" smtClean="0"/>
              <a:t>Sandbox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95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1636</TotalTime>
  <Words>818</Words>
  <Application>Microsoft Office PowerPoint</Application>
  <PresentationFormat>Apresentação na tela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Genesis</vt:lpstr>
      <vt:lpstr>JAVA FX       “O próximo passo na evolução do Java como plataforma de desenvolvimento de aplicações clientes ricas.” - Oracle.</vt:lpstr>
      <vt:lpstr>O que é?</vt:lpstr>
      <vt:lpstr>Java FX 1.0</vt:lpstr>
      <vt:lpstr>Exemplo código JavaFXScript</vt:lpstr>
      <vt:lpstr>Ainda sobre JavaFX 1.0</vt:lpstr>
      <vt:lpstr>Java Swing x Java FX 2.0 </vt:lpstr>
      <vt:lpstr>JAVA FX 2.0</vt:lpstr>
      <vt:lpstr>Por isso...</vt:lpstr>
      <vt:lpstr>RIA’s (Rich Internet Application) </vt:lpstr>
      <vt:lpstr>Vantagens das RIA’s</vt:lpstr>
      <vt:lpstr>Vantagens das RIA’s</vt:lpstr>
      <vt:lpstr>Desvantagens</vt:lpstr>
      <vt:lpstr>Exemplos de sites que utilizam as RIA’s</vt:lpstr>
      <vt:lpstr>Para Programar JavaFX</vt:lpstr>
      <vt:lpstr>Exemplo</vt:lpstr>
      <vt:lpstr>Retirado do evento TDC 2012 (SP)</vt:lpstr>
      <vt:lpstr>Exemplo de site em JavaFX</vt:lpstr>
      <vt:lpstr>Observações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FX</dc:title>
  <dc:creator>gustavo</dc:creator>
  <cp:lastModifiedBy>Gustavo</cp:lastModifiedBy>
  <cp:revision>34</cp:revision>
  <dcterms:created xsi:type="dcterms:W3CDTF">2012-12-09T02:23:26Z</dcterms:created>
  <dcterms:modified xsi:type="dcterms:W3CDTF">2012-12-10T21:33:06Z</dcterms:modified>
</cp:coreProperties>
</file>