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 Gráfico Gerado No Power Point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Plan1!$A$2:$A$5</c:f>
              <c:strCache>
                <c:ptCount val="4"/>
                <c:pt idx="0">
                  <c:v>Linha 1</c:v>
                </c:pt>
                <c:pt idx="1">
                  <c:v>Linha 2</c:v>
                </c:pt>
                <c:pt idx="2">
                  <c:v>Linha 3</c:v>
                </c:pt>
                <c:pt idx="3">
                  <c:v>Linha 4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7</c:v>
                </c:pt>
                <c:pt idx="3">
                  <c:v>2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Plan1!$A$2:$A$5</c:f>
              <c:strCache>
                <c:ptCount val="4"/>
                <c:pt idx="0">
                  <c:v>Linha 1</c:v>
                </c:pt>
                <c:pt idx="1">
                  <c:v>Linha 2</c:v>
                </c:pt>
                <c:pt idx="2">
                  <c:v>Linha 3</c:v>
                </c:pt>
                <c:pt idx="3">
                  <c:v>Linha 4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  <c:pt idx="0">
                  <c:v>8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C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Plan1!$A$2:$A$5</c:f>
              <c:strCache>
                <c:ptCount val="4"/>
                <c:pt idx="0">
                  <c:v>Linha 1</c:v>
                </c:pt>
                <c:pt idx="1">
                  <c:v>Linha 2</c:v>
                </c:pt>
                <c:pt idx="2">
                  <c:v>Linha 3</c:v>
                </c:pt>
                <c:pt idx="3">
                  <c:v>Linha 4</c:v>
                </c:pt>
              </c:strCache>
            </c:strRef>
          </c:cat>
          <c:val>
            <c:numRef>
              <c:f>Plan1!$D$2:$D$5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90440520"/>
        <c:axId val="490446008"/>
      </c:barChart>
      <c:catAx>
        <c:axId val="490440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90446008"/>
        <c:crosses val="autoZero"/>
        <c:auto val="1"/>
        <c:lblAlgn val="ctr"/>
        <c:lblOffset val="100"/>
        <c:noMultiLvlLbl val="0"/>
      </c:catAx>
      <c:valAx>
        <c:axId val="490446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90440520"/>
        <c:crosses val="autoZero"/>
        <c:crossBetween val="between"/>
      </c:valAx>
      <c:spPr>
        <a:solidFill>
          <a:schemeClr val="accent6">
            <a:lumMod val="60000"/>
            <a:lumOff val="40000"/>
          </a:schemeClr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43F9D-72CC-4084-A801-42041C2F1411}" type="doc">
      <dgm:prSet loTypeId="urn:microsoft.com/office/officeart/2005/8/layout/hList6" loCatId="list" qsTypeId="urn:microsoft.com/office/officeart/2009/2/quickstyle/3d8" qsCatId="3D" csTypeId="urn:microsoft.com/office/officeart/2005/8/colors/accent1_2" csCatId="accent1" phldr="1"/>
      <dgm:spPr/>
    </dgm:pt>
    <dgm:pt modelId="{25D3BF82-CFD0-4589-80C2-AFB5ABE57084}">
      <dgm:prSet phldrT="[Texto]"/>
      <dgm:spPr/>
      <dgm:t>
        <a:bodyPr/>
        <a:lstStyle/>
        <a:p>
          <a:r>
            <a:rPr lang="pt-BR" dirty="0" smtClean="0"/>
            <a:t>Senac</a:t>
          </a:r>
          <a:endParaRPr lang="pt-BR" dirty="0"/>
        </a:p>
      </dgm:t>
    </dgm:pt>
    <dgm:pt modelId="{9C01D0ED-BD26-42F8-A377-739ED217B51D}" type="parTrans" cxnId="{EA69D4A9-B0AD-4B33-9020-E56E60B9DD66}">
      <dgm:prSet/>
      <dgm:spPr/>
      <dgm:t>
        <a:bodyPr/>
        <a:lstStyle/>
        <a:p>
          <a:endParaRPr lang="pt-BR"/>
        </a:p>
      </dgm:t>
    </dgm:pt>
    <dgm:pt modelId="{9724481A-D339-431C-B2C3-7F920124C835}" type="sibTrans" cxnId="{EA69D4A9-B0AD-4B33-9020-E56E60B9DD66}">
      <dgm:prSet/>
      <dgm:spPr/>
      <dgm:t>
        <a:bodyPr/>
        <a:lstStyle/>
        <a:p>
          <a:endParaRPr lang="pt-BR"/>
        </a:p>
      </dgm:t>
    </dgm:pt>
    <dgm:pt modelId="{ADDBC528-22F2-4E84-AB0E-2B988E3A746B}">
      <dgm:prSet phldrT="[Texto]"/>
      <dgm:spPr/>
      <dgm:t>
        <a:bodyPr/>
        <a:lstStyle/>
        <a:p>
          <a:r>
            <a:rPr lang="pt-BR" dirty="0" smtClean="0"/>
            <a:t>Osasco</a:t>
          </a:r>
          <a:endParaRPr lang="pt-BR" dirty="0"/>
        </a:p>
      </dgm:t>
    </dgm:pt>
    <dgm:pt modelId="{F77069C7-17E1-4896-94C8-19D38A1706E2}" type="parTrans" cxnId="{7326733D-4DED-4584-8312-14E44D26660E}">
      <dgm:prSet/>
      <dgm:spPr/>
      <dgm:t>
        <a:bodyPr/>
        <a:lstStyle/>
        <a:p>
          <a:endParaRPr lang="pt-BR"/>
        </a:p>
      </dgm:t>
    </dgm:pt>
    <dgm:pt modelId="{6A21FD6A-923B-4A43-89DD-550B48880666}" type="sibTrans" cxnId="{7326733D-4DED-4584-8312-14E44D26660E}">
      <dgm:prSet/>
      <dgm:spPr/>
      <dgm:t>
        <a:bodyPr/>
        <a:lstStyle/>
        <a:p>
          <a:endParaRPr lang="pt-BR"/>
        </a:p>
      </dgm:t>
    </dgm:pt>
    <dgm:pt modelId="{9031DFCE-E7EA-4732-9793-A14B18194C31}">
      <dgm:prSet phldrT="[Texto]"/>
      <dgm:spPr/>
      <dgm:t>
        <a:bodyPr/>
        <a:lstStyle/>
        <a:p>
          <a:r>
            <a:rPr lang="pt-BR" dirty="0" smtClean="0"/>
            <a:t>São Paulo </a:t>
          </a:r>
          <a:endParaRPr lang="pt-BR" dirty="0"/>
        </a:p>
      </dgm:t>
    </dgm:pt>
    <dgm:pt modelId="{C9B0408D-A76E-4933-BBF3-F73E2385D75C}" type="parTrans" cxnId="{8E7679AA-D460-4D2E-AEF7-F997696B65BF}">
      <dgm:prSet/>
      <dgm:spPr/>
      <dgm:t>
        <a:bodyPr/>
        <a:lstStyle/>
        <a:p>
          <a:endParaRPr lang="pt-BR"/>
        </a:p>
      </dgm:t>
    </dgm:pt>
    <dgm:pt modelId="{FA906BEE-978C-4CAC-904D-CC6A607D640C}" type="sibTrans" cxnId="{8E7679AA-D460-4D2E-AEF7-F997696B65BF}">
      <dgm:prSet/>
      <dgm:spPr/>
      <dgm:t>
        <a:bodyPr/>
        <a:lstStyle/>
        <a:p>
          <a:endParaRPr lang="pt-BR"/>
        </a:p>
      </dgm:t>
    </dgm:pt>
    <dgm:pt modelId="{458696F9-E916-4E5B-80D1-BBC89D6AEA1D}" type="pres">
      <dgm:prSet presAssocID="{9D743F9D-72CC-4084-A801-42041C2F1411}" presName="Name0" presStyleCnt="0">
        <dgm:presLayoutVars>
          <dgm:dir/>
          <dgm:resizeHandles val="exact"/>
        </dgm:presLayoutVars>
      </dgm:prSet>
      <dgm:spPr/>
    </dgm:pt>
    <dgm:pt modelId="{AA6EB804-D0C4-45B8-BAED-881CD7AE012E}" type="pres">
      <dgm:prSet presAssocID="{25D3BF82-CFD0-4589-80C2-AFB5ABE57084}" presName="node" presStyleLbl="node1" presStyleIdx="0" presStyleCnt="3">
        <dgm:presLayoutVars>
          <dgm:bulletEnabled val="1"/>
        </dgm:presLayoutVars>
      </dgm:prSet>
      <dgm:spPr/>
    </dgm:pt>
    <dgm:pt modelId="{7E7122DB-C313-4AAE-914A-AB8E550ACB9E}" type="pres">
      <dgm:prSet presAssocID="{9724481A-D339-431C-B2C3-7F920124C835}" presName="sibTrans" presStyleCnt="0"/>
      <dgm:spPr/>
    </dgm:pt>
    <dgm:pt modelId="{2B51F0C5-943B-4DE5-B0A7-02FB036A5599}" type="pres">
      <dgm:prSet presAssocID="{ADDBC528-22F2-4E84-AB0E-2B988E3A746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1444FF0-AFE0-4643-8E53-B4B8C10FAAEC}" type="pres">
      <dgm:prSet presAssocID="{6A21FD6A-923B-4A43-89DD-550B48880666}" presName="sibTrans" presStyleCnt="0"/>
      <dgm:spPr/>
    </dgm:pt>
    <dgm:pt modelId="{BA397EFD-316C-4A3E-93C7-918EF69612A4}" type="pres">
      <dgm:prSet presAssocID="{9031DFCE-E7EA-4732-9793-A14B18194C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27B10A9-3D4B-4D05-83D3-07F69AD3C040}" type="presOf" srcId="{25D3BF82-CFD0-4589-80C2-AFB5ABE57084}" destId="{AA6EB804-D0C4-45B8-BAED-881CD7AE012E}" srcOrd="0" destOrd="0" presId="urn:microsoft.com/office/officeart/2005/8/layout/hList6"/>
    <dgm:cxn modelId="{1CA3927C-D81A-4972-802E-F895705556F2}" type="presOf" srcId="{ADDBC528-22F2-4E84-AB0E-2B988E3A746B}" destId="{2B51F0C5-943B-4DE5-B0A7-02FB036A5599}" srcOrd="0" destOrd="0" presId="urn:microsoft.com/office/officeart/2005/8/layout/hList6"/>
    <dgm:cxn modelId="{EA69D4A9-B0AD-4B33-9020-E56E60B9DD66}" srcId="{9D743F9D-72CC-4084-A801-42041C2F1411}" destId="{25D3BF82-CFD0-4589-80C2-AFB5ABE57084}" srcOrd="0" destOrd="0" parTransId="{9C01D0ED-BD26-42F8-A377-739ED217B51D}" sibTransId="{9724481A-D339-431C-B2C3-7F920124C835}"/>
    <dgm:cxn modelId="{7326733D-4DED-4584-8312-14E44D26660E}" srcId="{9D743F9D-72CC-4084-A801-42041C2F1411}" destId="{ADDBC528-22F2-4E84-AB0E-2B988E3A746B}" srcOrd="1" destOrd="0" parTransId="{F77069C7-17E1-4896-94C8-19D38A1706E2}" sibTransId="{6A21FD6A-923B-4A43-89DD-550B48880666}"/>
    <dgm:cxn modelId="{8E7679AA-D460-4D2E-AEF7-F997696B65BF}" srcId="{9D743F9D-72CC-4084-A801-42041C2F1411}" destId="{9031DFCE-E7EA-4732-9793-A14B18194C31}" srcOrd="2" destOrd="0" parTransId="{C9B0408D-A76E-4933-BBF3-F73E2385D75C}" sibTransId="{FA906BEE-978C-4CAC-904D-CC6A607D640C}"/>
    <dgm:cxn modelId="{7084ACDD-251D-4FAB-836D-5F1D357B74F4}" type="presOf" srcId="{9D743F9D-72CC-4084-A801-42041C2F1411}" destId="{458696F9-E916-4E5B-80D1-BBC89D6AEA1D}" srcOrd="0" destOrd="0" presId="urn:microsoft.com/office/officeart/2005/8/layout/hList6"/>
    <dgm:cxn modelId="{59FAA7FD-23E9-4A4C-AEC3-BD02E8DCF35D}" type="presOf" srcId="{9031DFCE-E7EA-4732-9793-A14B18194C31}" destId="{BA397EFD-316C-4A3E-93C7-918EF69612A4}" srcOrd="0" destOrd="0" presId="urn:microsoft.com/office/officeart/2005/8/layout/hList6"/>
    <dgm:cxn modelId="{31024037-EAB0-4C43-8094-7D97C0C258D9}" type="presParOf" srcId="{458696F9-E916-4E5B-80D1-BBC89D6AEA1D}" destId="{AA6EB804-D0C4-45B8-BAED-881CD7AE012E}" srcOrd="0" destOrd="0" presId="urn:microsoft.com/office/officeart/2005/8/layout/hList6"/>
    <dgm:cxn modelId="{FC14EC47-A339-4856-B092-A53B3D9A1F17}" type="presParOf" srcId="{458696F9-E916-4E5B-80D1-BBC89D6AEA1D}" destId="{7E7122DB-C313-4AAE-914A-AB8E550ACB9E}" srcOrd="1" destOrd="0" presId="urn:microsoft.com/office/officeart/2005/8/layout/hList6"/>
    <dgm:cxn modelId="{ED08437F-0C84-4B0E-8666-4D86C4191F60}" type="presParOf" srcId="{458696F9-E916-4E5B-80D1-BBC89D6AEA1D}" destId="{2B51F0C5-943B-4DE5-B0A7-02FB036A5599}" srcOrd="2" destOrd="0" presId="urn:microsoft.com/office/officeart/2005/8/layout/hList6"/>
    <dgm:cxn modelId="{60C8D201-8508-4DC9-9C89-8852F1EB8C95}" type="presParOf" srcId="{458696F9-E916-4E5B-80D1-BBC89D6AEA1D}" destId="{81444FF0-AFE0-4643-8E53-B4B8C10FAAEC}" srcOrd="3" destOrd="0" presId="urn:microsoft.com/office/officeart/2005/8/layout/hList6"/>
    <dgm:cxn modelId="{73B959E1-1FCC-4EAE-8131-C2795E1C0C3B}" type="presParOf" srcId="{458696F9-E916-4E5B-80D1-BBC89D6AEA1D}" destId="{BA397EFD-316C-4A3E-93C7-918EF69612A4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EB804-D0C4-45B8-BAED-881CD7AE012E}">
      <dsp:nvSpPr>
        <dsp:cNvPr id="0" name=""/>
        <dsp:cNvSpPr/>
      </dsp:nvSpPr>
      <dsp:spPr>
        <a:xfrm rot="16200000">
          <a:off x="-1418497" y="1419489"/>
          <a:ext cx="5418667" cy="25796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0" tIns="0" rIns="328476" bIns="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200" kern="1200" dirty="0" smtClean="0"/>
            <a:t>Senac</a:t>
          </a:r>
          <a:endParaRPr lang="pt-BR" sz="5200" kern="1200" dirty="0"/>
        </a:p>
      </dsp:txBody>
      <dsp:txXfrm rot="5400000">
        <a:off x="993" y="1083732"/>
        <a:ext cx="2579687" cy="3251201"/>
      </dsp:txXfrm>
    </dsp:sp>
    <dsp:sp modelId="{2B51F0C5-943B-4DE5-B0A7-02FB036A5599}">
      <dsp:nvSpPr>
        <dsp:cNvPr id="0" name=""/>
        <dsp:cNvSpPr/>
      </dsp:nvSpPr>
      <dsp:spPr>
        <a:xfrm rot="16200000">
          <a:off x="1354666" y="1419489"/>
          <a:ext cx="5418667" cy="25796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0" tIns="0" rIns="328476" bIns="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200" kern="1200" dirty="0" smtClean="0"/>
            <a:t>Osasco</a:t>
          </a:r>
          <a:endParaRPr lang="pt-BR" sz="5200" kern="1200" dirty="0"/>
        </a:p>
      </dsp:txBody>
      <dsp:txXfrm rot="5400000">
        <a:off x="2774156" y="1083732"/>
        <a:ext cx="2579687" cy="3251201"/>
      </dsp:txXfrm>
    </dsp:sp>
    <dsp:sp modelId="{BA397EFD-316C-4A3E-93C7-918EF69612A4}">
      <dsp:nvSpPr>
        <dsp:cNvPr id="0" name=""/>
        <dsp:cNvSpPr/>
      </dsp:nvSpPr>
      <dsp:spPr>
        <a:xfrm rot="16200000">
          <a:off x="4127830" y="1419489"/>
          <a:ext cx="5418667" cy="25796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0" tIns="0" rIns="328476" bIns="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200" kern="1200" dirty="0" smtClean="0"/>
            <a:t>São Paulo </a:t>
          </a:r>
          <a:endParaRPr lang="pt-BR" sz="5200" kern="1200" dirty="0"/>
        </a:p>
      </dsp:txBody>
      <dsp:txXfrm rot="5400000">
        <a:off x="5547320" y="1083732"/>
        <a:ext cx="2579687" cy="3251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E270-A368-477C-806E-5E92BC4E68D7}" type="datetimeFigureOut">
              <a:rPr lang="pt-BR" smtClean="0"/>
              <a:t>20/01/2016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1A76-A59D-4AE7-8335-FE9E97136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49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E270-A368-477C-806E-5E92BC4E68D7}" type="datetimeFigureOut">
              <a:rPr lang="pt-BR" smtClean="0"/>
              <a:t>20/01/2016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1A76-A59D-4AE7-8335-FE9E97136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30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E270-A368-477C-806E-5E92BC4E68D7}" type="datetimeFigureOut">
              <a:rPr lang="pt-BR" smtClean="0"/>
              <a:t>20/01/2016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1A76-A59D-4AE7-8335-FE9E97136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61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E270-A368-477C-806E-5E92BC4E68D7}" type="datetimeFigureOut">
              <a:rPr lang="pt-BR" smtClean="0"/>
              <a:t>20/01/2016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1A76-A59D-4AE7-8335-FE9E97136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55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E270-A368-477C-806E-5E92BC4E68D7}" type="datetimeFigureOut">
              <a:rPr lang="pt-BR" smtClean="0"/>
              <a:t>20/01/2016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1A76-A59D-4AE7-8335-FE9E97136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83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E270-A368-477C-806E-5E92BC4E68D7}" type="datetimeFigureOut">
              <a:rPr lang="pt-BR" smtClean="0"/>
              <a:t>20/01/2016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1A76-A59D-4AE7-8335-FE9E97136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9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E270-A368-477C-806E-5E92BC4E68D7}" type="datetimeFigureOut">
              <a:rPr lang="pt-BR" smtClean="0"/>
              <a:t>20/01/2016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1A76-A59D-4AE7-8335-FE9E97136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74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E270-A368-477C-806E-5E92BC4E68D7}" type="datetimeFigureOut">
              <a:rPr lang="pt-BR" smtClean="0"/>
              <a:t>20/01/2016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1A76-A59D-4AE7-8335-FE9E97136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02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E270-A368-477C-806E-5E92BC4E68D7}" type="datetimeFigureOut">
              <a:rPr lang="pt-BR" smtClean="0"/>
              <a:t>20/01/2016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1A76-A59D-4AE7-8335-FE9E97136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67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E270-A368-477C-806E-5E92BC4E68D7}" type="datetimeFigureOut">
              <a:rPr lang="pt-BR" smtClean="0"/>
              <a:t>20/01/2016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1A76-A59D-4AE7-8335-FE9E97136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44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E270-A368-477C-806E-5E92BC4E68D7}" type="datetimeFigureOut">
              <a:rPr lang="pt-BR" smtClean="0"/>
              <a:t>20/01/2016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1A76-A59D-4AE7-8335-FE9E97136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30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1E270-A368-477C-806E-5E92BC4E68D7}" type="datetimeFigureOut">
              <a:rPr lang="pt-BR" smtClean="0"/>
              <a:t>20/01/2016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71A76-A59D-4AE7-8335-FE9E97136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02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47555" y="1158586"/>
            <a:ext cx="6369628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6000" dirty="0" smtClean="0">
                <a:latin typeface="Algerian" panose="04020705040A02060702" pitchFamily="82" charset="0"/>
              </a:rPr>
              <a:t>Senac Osasco</a:t>
            </a:r>
            <a:endParaRPr lang="pt-BR" sz="6000" dirty="0">
              <a:latin typeface="Algerian" panose="04020705040A02060702" pitchFamily="82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47555" y="3286293"/>
            <a:ext cx="574346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Senac</a:t>
            </a:r>
            <a:r>
              <a:rPr lang="pt-BR" sz="5400" b="0" cap="none" spc="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pt-B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Osasco</a:t>
            </a:r>
            <a:endParaRPr lang="pt-B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osto feliz 5"/>
          <p:cNvSpPr/>
          <p:nvPr/>
        </p:nvSpPr>
        <p:spPr>
          <a:xfrm>
            <a:off x="644235" y="1430793"/>
            <a:ext cx="2640330" cy="264033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084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38765"/>
              </p:ext>
            </p:extLst>
          </p:nvPr>
        </p:nvGraphicFramePr>
        <p:xfrm>
          <a:off x="1471930" y="1851236"/>
          <a:ext cx="8650395" cy="36982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354667"/>
                <a:gridCol w="1354667"/>
                <a:gridCol w="339821"/>
                <a:gridCol w="540327"/>
                <a:gridCol w="474519"/>
                <a:gridCol w="209550"/>
                <a:gridCol w="209550"/>
                <a:gridCol w="208280"/>
                <a:gridCol w="208280"/>
                <a:gridCol w="208280"/>
                <a:gridCol w="208280"/>
                <a:gridCol w="208280"/>
                <a:gridCol w="416560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Senac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Osasco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dirty="0" smtClean="0"/>
                        <a:t>Centro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rgbClr val="FFFF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rgbClr val="FFFF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5420">
                <a:tc rowSpan="2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043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edondar Retângulo em um Canto Único 5"/>
          <p:cNvSpPr/>
          <p:nvPr/>
        </p:nvSpPr>
        <p:spPr>
          <a:xfrm>
            <a:off x="4940930" y="2933540"/>
            <a:ext cx="1995055" cy="644236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Disco magnético 2"/>
          <p:cNvSpPr/>
          <p:nvPr/>
        </p:nvSpPr>
        <p:spPr>
          <a:xfrm>
            <a:off x="4649985" y="2618231"/>
            <a:ext cx="2452254" cy="164301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 para a esquerda 3"/>
          <p:cNvSpPr/>
          <p:nvPr/>
        </p:nvSpPr>
        <p:spPr>
          <a:xfrm>
            <a:off x="5418654" y="2697010"/>
            <a:ext cx="788982" cy="367390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ruz 4"/>
          <p:cNvSpPr/>
          <p:nvPr/>
        </p:nvSpPr>
        <p:spPr>
          <a:xfrm>
            <a:off x="5320775" y="3195229"/>
            <a:ext cx="984740" cy="935183"/>
          </a:xfrm>
          <a:prstGeom prst="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Calculador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277" y="3449090"/>
            <a:ext cx="301736" cy="42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7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1000">
              <a:schemeClr val="dk1">
                <a:lumMod val="105000"/>
                <a:satMod val="103000"/>
                <a:tint val="73000"/>
              </a:schemeClr>
            </a:gs>
            <a:gs pos="62000">
              <a:schemeClr val="dk1">
                <a:lumMod val="105000"/>
                <a:satMod val="109000"/>
                <a:tint val="81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2525215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60869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39000">
              <a:schemeClr val="dk1">
                <a:lumMod val="105000"/>
                <a:satMod val="103000"/>
                <a:tint val="73000"/>
              </a:schemeClr>
            </a:gs>
            <a:gs pos="67000">
              <a:schemeClr val="dk1">
                <a:lumMod val="105000"/>
                <a:satMod val="109000"/>
                <a:tint val="81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2361530796"/>
              </p:ext>
            </p:extLst>
          </p:nvPr>
        </p:nvGraphicFramePr>
        <p:xfrm>
          <a:off x="2104737" y="74044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ol 4"/>
          <p:cNvSpPr/>
          <p:nvPr/>
        </p:nvSpPr>
        <p:spPr>
          <a:xfrm>
            <a:off x="7395210" y="1668780"/>
            <a:ext cx="2217420" cy="12573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FF00"/>
                </a:solidFill>
              </a:rPr>
              <a:t>Senac</a:t>
            </a:r>
            <a:endParaRPr lang="pt-BR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749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160</TotalTime>
  <Words>19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</dc:creator>
  <cp:lastModifiedBy>WINDOWS</cp:lastModifiedBy>
  <cp:revision>14</cp:revision>
  <dcterms:created xsi:type="dcterms:W3CDTF">2016-01-20T10:55:07Z</dcterms:created>
  <dcterms:modified xsi:type="dcterms:W3CDTF">2016-01-20T13:35:26Z</dcterms:modified>
</cp:coreProperties>
</file>