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8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9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46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9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97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2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6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95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7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8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78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2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7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65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2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7C01-AC54-4B2F-A896-1AC4FD760E1F}" type="datetimeFigureOut">
              <a:rPr lang="ru-RU" smtClean="0"/>
              <a:t>25.09.2015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1D8EEF-82CE-4AC3-BB0A-0BBAD047B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44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Задание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</a:t>
            </a:r>
            <a:r>
              <a:rPr lang="ru-RU" dirty="0" err="1" smtClean="0"/>
              <a:t>Шайдурова</a:t>
            </a:r>
            <a:r>
              <a:rPr lang="ru-RU" dirty="0" smtClean="0"/>
              <a:t> Екатерина, Ржевская Мария, Бушкова Александра, Марьина Александра 10А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62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45127"/>
            <a:ext cx="8596668" cy="5196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сбора ягод, изготовления очков можно использовать бутылки.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0120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 для отчистки 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Прокипятить воду, добавив </a:t>
            </a:r>
            <a:r>
              <a:rPr lang="ru-RU" sz="2800" dirty="0"/>
              <a:t>ветки ели, сосны, кедра, можжевельника, пихты, кору ивы, </a:t>
            </a:r>
            <a:r>
              <a:rPr lang="ru-RU" sz="2800" dirty="0" smtClean="0"/>
              <a:t>дуба.</a:t>
            </a:r>
          </a:p>
          <a:p>
            <a:r>
              <a:rPr lang="ru-RU" sz="2800" dirty="0"/>
              <a:t>Добавить </a:t>
            </a:r>
            <a:r>
              <a:rPr lang="ru-RU" sz="2800" dirty="0" smtClean="0"/>
              <a:t>травы: </a:t>
            </a:r>
            <a:r>
              <a:rPr lang="ru-RU" sz="2800" dirty="0" err="1" smtClean="0"/>
              <a:t>ромашка,чистотел</a:t>
            </a:r>
            <a:r>
              <a:rPr lang="ru-RU" sz="2800" dirty="0"/>
              <a:t>, малина, брусника, зверобой</a:t>
            </a:r>
          </a:p>
        </p:txBody>
      </p:sp>
    </p:spTree>
    <p:extLst>
      <p:ext uri="{BB962C8B-B14F-4D97-AF65-F5344CB8AC3E}">
        <p14:creationId xmlns:p14="http://schemas.microsoft.com/office/powerpoint/2010/main" val="38533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Поплавки для спасательного жилета или плота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Могут быть использованы большие куски пенопласта, дерева.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429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Воронка для жидкостей и сыпучих материалов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Можно сделать </a:t>
            </a:r>
            <a:r>
              <a:rPr lang="ru-RU" sz="2800" dirty="0"/>
              <a:t>из любого мягкого и гнущегося </a:t>
            </a:r>
            <a:r>
              <a:rPr lang="ru-RU" sz="2800" dirty="0" smtClean="0"/>
              <a:t>материала, например</a:t>
            </a:r>
            <a:r>
              <a:rPr lang="ru-RU" sz="2800" dirty="0"/>
              <a:t>, из больших листьев лопуха. Можно использовать другие крупные листья растений.</a:t>
            </a:r>
          </a:p>
        </p:txBody>
      </p:sp>
    </p:spTree>
    <p:extLst>
      <p:ext uri="{BB962C8B-B14F-4D97-AF65-F5344CB8AC3E}">
        <p14:creationId xmlns:p14="http://schemas.microsoft.com/office/powerpoint/2010/main" val="218415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«Грелка» или «охладитель»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1709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Рупор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Можно сделать из бутылки, сложить из рук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9417039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120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Задание №2</vt:lpstr>
      <vt:lpstr>Презентация PowerPoint</vt:lpstr>
      <vt:lpstr>Фильтр для отчистки воды</vt:lpstr>
      <vt:lpstr>Поплавки для спасательного жилета или плота</vt:lpstr>
      <vt:lpstr>Воронка для жидкостей и сыпучих материалов </vt:lpstr>
      <vt:lpstr>«Грелка» или «охладитель»</vt:lpstr>
      <vt:lpstr>Рупор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№2</dc:title>
  <dc:creator>Home</dc:creator>
  <cp:lastModifiedBy>Home</cp:lastModifiedBy>
  <cp:revision>3</cp:revision>
  <dcterms:created xsi:type="dcterms:W3CDTF">2015-09-25T15:13:43Z</dcterms:created>
  <dcterms:modified xsi:type="dcterms:W3CDTF">2015-09-25T15:51:08Z</dcterms:modified>
</cp:coreProperties>
</file>