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00380f24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00380f2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00380f24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00380f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0380f242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0380f2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0380f242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0380f2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00380f24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00380f2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StudyBot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Telegram-бот, помощник в учебе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88" y="555588"/>
            <a:ext cx="7165424" cy="13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786675"/>
            <a:ext cx="7794851" cy="1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645800" y="1863775"/>
            <a:ext cx="75303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5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Спасибо за внимание!!</a:t>
            </a:r>
            <a:endParaRPr sz="45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 помощью телеграмм бота StudyBot вы можете повторять материал школьной программы по нескольким различным предметам: физика, алгебра, геометрия и английский. бот предоставляет несколько тем по каждому предмету. поможет перед тестом или контрольной!!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Навыки 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Предоставление теоретических материалов по следующим предметам: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физика, разделы: механика, термодинамика, электричество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алгебра, разделы: уравнения, функции, графики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геометрия, разделы: планиметрия, стереометрия, тригонометрия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английский, разделы: грамматика, лексика, чтение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Предоставление практических заданий по вышеперечисленным темам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Возможность включения напоминаний о тренировках (?)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25" y="1917348"/>
            <a:ext cx="7099075" cy="2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325" y="431575"/>
            <a:ext cx="4373925" cy="21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7225" y="3201673"/>
            <a:ext cx="9143998" cy="132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800" y="580713"/>
            <a:ext cx="5272224" cy="39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5" y="421125"/>
            <a:ext cx="3285774" cy="43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625" y="1840375"/>
            <a:ext cx="5596274" cy="14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823275"/>
            <a:ext cx="71532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59675" y="261575"/>
            <a:ext cx="60654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Клавиатура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" y="1540950"/>
            <a:ext cx="7806299" cy="3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