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StudyBot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Telegram-бот, помощник в учебе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 помощью телеграмм бота StudyBot вы можете повторять материал школьной программы по нескольким различным предметам: физика, алгебра, геометрия и английский. бот предоставляет несколько тем по каждому предмету. поможет перед тестом или контрольной!!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Навыки 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Предоставление теоретических материалов по следующим предметам: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физика, разделы: механика, термодинамика, электричество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алгебра, разделы: уравнения, функции, графики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геометрия, разделы: планиметрия, стереометрия, тригонометрия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английский, разделы: грамматика, лексика, чтение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Предоставление практических заданий по вышеперечисленным темам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Возможность включения напоминаний о тренировках (?)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8" name="Google Shape;78;p1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79" name="Google Shape;79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6"/>
            <p:cNvCxnSpPr>
              <a:stCxn id="79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81" name="Google Shape;81;p16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82" name="Google Shape;82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3" name="Google Shape;83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85" name="Google Shape;85;p16"/>
            <p:cNvCxnSpPr>
              <a:stCxn id="8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6" name="Google Shape;86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88" name="Google Shape;88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9" name="Google Shape;89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25" y="1917348"/>
            <a:ext cx="7099075" cy="20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