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71875" y="1939925"/>
            <a:ext cx="6458585" cy="17957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磁盘 6"/>
          <p:cNvSpPr/>
          <p:nvPr/>
        </p:nvSpPr>
        <p:spPr>
          <a:xfrm>
            <a:off x="1605280" y="1939925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16680" y="3208655"/>
            <a:ext cx="5725160" cy="38227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8605" y="3222625"/>
            <a:ext cx="295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基于</a:t>
            </a:r>
            <a:r>
              <a:rPr lang="en-US" altLang="zh-CN">
                <a:solidFill>
                  <a:schemeClr val="accent1"/>
                </a:solidFill>
              </a:rPr>
              <a:t>Raft</a:t>
            </a:r>
            <a:r>
              <a:rPr lang="zh-CN" altLang="en-US">
                <a:solidFill>
                  <a:schemeClr val="accent1"/>
                </a:solidFill>
              </a:rPr>
              <a:t>实现任务唯一调度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29990" y="2343785"/>
            <a:ext cx="1333500" cy="693420"/>
          </a:xfrm>
          <a:prstGeom prst="roundRect">
            <a:avLst/>
          </a:prstGeom>
          <a:pattFill prst="dotDmnd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12610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66240" y="213169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1605280" y="3054350"/>
            <a:ext cx="914400" cy="611505"/>
          </a:xfrm>
          <a:prstGeom prst="flowChartMagneticDisk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7675" y="324294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916680" y="2357755"/>
            <a:ext cx="1002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Server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Leader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02885" y="235775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875780" y="235775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44490" y="2381885"/>
            <a:ext cx="105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Server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Follower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9925" y="2371725"/>
            <a:ext cx="105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Server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olidFill>
                  <a:schemeClr val="accent2"/>
                </a:solidFill>
              </a:rPr>
              <a:t>Follower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454390" y="2381885"/>
            <a:ext cx="1333500" cy="69342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46795" y="244030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部署数量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>
                <a:solidFill>
                  <a:srgbClr val="FF0000"/>
                </a:solidFill>
              </a:rPr>
              <a:t>2*N+1</a:t>
            </a:r>
            <a:endParaRPr lang="en-US" altLang="zh-CN" sz="160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546350" y="2308860"/>
            <a:ext cx="1027430" cy="242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566670" y="3208655"/>
            <a:ext cx="958215" cy="180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002020" y="196342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调度服务集群</a:t>
            </a:r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296285" y="5143500"/>
            <a:ext cx="113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A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085715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255895" y="5143500"/>
            <a:ext cx="1139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B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7053580" y="505079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23760" y="514350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C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020810" y="5040630"/>
            <a:ext cx="1471930" cy="5537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90990" y="5133340"/>
            <a:ext cx="114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Worker N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5905500" y="771525"/>
            <a:ext cx="1765935" cy="5708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989955" y="864235"/>
            <a:ext cx="1596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管理</a:t>
            </a:r>
            <a:r>
              <a:rPr lang="en-US" altLang="zh-CN"/>
              <a:t>Task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3916680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827395" y="3743325"/>
            <a:ext cx="335280" cy="13004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7450455" y="3750310"/>
            <a:ext cx="282575" cy="13258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96070" y="3750310"/>
            <a:ext cx="548640" cy="13169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rot="16200000">
            <a:off x="3922395" y="407225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 rot="16200000">
            <a:off x="7385050" y="419354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 rot="16200000">
            <a:off x="5790565" y="4147185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 rot="16200000">
            <a:off x="9357995" y="4188460"/>
            <a:ext cx="367030" cy="4921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200"/>
              <a:t>gRPC</a:t>
            </a:r>
            <a:endParaRPr lang="en-US" altLang="zh-CN" sz="1200"/>
          </a:p>
        </p:txBody>
      </p:sp>
      <p:cxnSp>
        <p:nvCxnSpPr>
          <p:cNvPr id="46" name="直接箭头连接符 45"/>
          <p:cNvCxnSpPr>
            <a:stCxn id="35" idx="2"/>
            <a:endCxn id="4" idx="0"/>
          </p:cNvCxnSpPr>
          <p:nvPr/>
        </p:nvCxnSpPr>
        <p:spPr>
          <a:xfrm>
            <a:off x="6788785" y="1342390"/>
            <a:ext cx="12700" cy="5975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文字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donghai.zhang</dc:creator>
  <cp:lastModifiedBy>donghai.zhang</cp:lastModifiedBy>
  <cp:revision>1</cp:revision>
  <dcterms:created xsi:type="dcterms:W3CDTF">2021-06-01T09:37:21Z</dcterms:created>
  <dcterms:modified xsi:type="dcterms:W3CDTF">2021-06-01T09:37:21Z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