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15C7F-D39C-4BF8-8787-2FAD12CE8D15}" type="doc">
      <dgm:prSet loTypeId="urn:microsoft.com/office/officeart/2005/8/layout/process4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225B88-F6DE-4192-A40F-3E00F4D2CF6B}">
      <dgm:prSet phldrT="[Text]"/>
      <dgm:spPr/>
      <dgm:t>
        <a:bodyPr/>
        <a:lstStyle/>
        <a:p>
          <a:r>
            <a:rPr lang="en-US" dirty="0" smtClean="0"/>
            <a:t>1</a:t>
          </a:r>
          <a:r>
            <a:rPr lang="en-US" baseline="30000" dirty="0" smtClean="0"/>
            <a:t>st</a:t>
          </a:r>
          <a:r>
            <a:rPr lang="en-US" dirty="0" smtClean="0"/>
            <a:t> Version Control</a:t>
          </a:r>
          <a:endParaRPr lang="en-US" dirty="0"/>
        </a:p>
      </dgm:t>
    </dgm:pt>
    <dgm:pt modelId="{7686194E-E3F1-4701-8F8E-F35A6CB08E37}" type="parTrans" cxnId="{F443CF2E-A4B3-4F64-B038-0DAF4AE96EA7}">
      <dgm:prSet/>
      <dgm:spPr/>
      <dgm:t>
        <a:bodyPr/>
        <a:lstStyle/>
        <a:p>
          <a:endParaRPr lang="en-US"/>
        </a:p>
      </dgm:t>
    </dgm:pt>
    <dgm:pt modelId="{C9985CA0-B32B-4BC3-B0DC-CA90041E6E2C}" type="sibTrans" cxnId="{F443CF2E-A4B3-4F64-B038-0DAF4AE96EA7}">
      <dgm:prSet/>
      <dgm:spPr/>
      <dgm:t>
        <a:bodyPr/>
        <a:lstStyle/>
        <a:p>
          <a:endParaRPr lang="en-US"/>
        </a:p>
      </dgm:t>
    </dgm:pt>
    <dgm:pt modelId="{9D0DF5B6-CD7E-444F-A018-2A1670CD293F}">
      <dgm:prSet phldrT="[Text]"/>
      <dgm:spPr/>
      <dgm:t>
        <a:bodyPr/>
        <a:lstStyle/>
        <a:p>
          <a:r>
            <a:rPr lang="en-US" dirty="0" smtClean="0"/>
            <a:t>No Networking</a:t>
          </a:r>
          <a:endParaRPr lang="en-US" dirty="0"/>
        </a:p>
      </dgm:t>
    </dgm:pt>
    <dgm:pt modelId="{E4D2C193-8287-479E-8EB5-22B6EE169EDF}" type="parTrans" cxnId="{F6471CBE-A8D8-4DB7-8863-51B509010BB7}">
      <dgm:prSet/>
      <dgm:spPr/>
      <dgm:t>
        <a:bodyPr/>
        <a:lstStyle/>
        <a:p>
          <a:endParaRPr lang="en-US"/>
        </a:p>
      </dgm:t>
    </dgm:pt>
    <dgm:pt modelId="{E6DEDB33-EB44-4F17-A5F4-A8C2E0B90C15}" type="sibTrans" cxnId="{F6471CBE-A8D8-4DB7-8863-51B509010BB7}">
      <dgm:prSet/>
      <dgm:spPr/>
      <dgm:t>
        <a:bodyPr/>
        <a:lstStyle/>
        <a:p>
          <a:endParaRPr lang="en-US"/>
        </a:p>
      </dgm:t>
    </dgm:pt>
    <dgm:pt modelId="{E0E05BD7-D2AF-4AE7-98DF-105365AE875F}">
      <dgm:prSet phldrT="[Text]"/>
      <dgm:spPr/>
      <dgm:t>
        <a:bodyPr/>
        <a:lstStyle/>
        <a:p>
          <a:r>
            <a:rPr lang="en-US" dirty="0" smtClean="0"/>
            <a:t>RCS, SCCS</a:t>
          </a:r>
          <a:endParaRPr lang="en-US" dirty="0"/>
        </a:p>
      </dgm:t>
    </dgm:pt>
    <dgm:pt modelId="{16E01E3A-A481-43DF-B26F-E5C413AE275D}" type="parTrans" cxnId="{E27598CC-DB98-435E-BE26-55689240939E}">
      <dgm:prSet/>
      <dgm:spPr/>
      <dgm:t>
        <a:bodyPr/>
        <a:lstStyle/>
        <a:p>
          <a:endParaRPr lang="en-US"/>
        </a:p>
      </dgm:t>
    </dgm:pt>
    <dgm:pt modelId="{4DBEBEB2-0C4C-4BF7-8BAD-19F112EEA15D}" type="sibTrans" cxnId="{E27598CC-DB98-435E-BE26-55689240939E}">
      <dgm:prSet/>
      <dgm:spPr/>
      <dgm:t>
        <a:bodyPr/>
        <a:lstStyle/>
        <a:p>
          <a:endParaRPr lang="en-US"/>
        </a:p>
      </dgm:t>
    </dgm:pt>
    <dgm:pt modelId="{593C7852-94F6-401B-9086-E996AA9A5435}">
      <dgm:prSet phldrT="[Text]"/>
      <dgm:spPr/>
      <dgm:t>
        <a:bodyPr/>
        <a:lstStyle/>
        <a:p>
          <a:r>
            <a:rPr lang="en-US" dirty="0" smtClean="0"/>
            <a:t>2</a:t>
          </a:r>
          <a:r>
            <a:rPr lang="en-US" baseline="30000" dirty="0" smtClean="0"/>
            <a:t>nd</a:t>
          </a:r>
          <a:r>
            <a:rPr lang="en-US" dirty="0" smtClean="0"/>
            <a:t>  Version Control</a:t>
          </a:r>
          <a:endParaRPr lang="en-US" dirty="0"/>
        </a:p>
      </dgm:t>
    </dgm:pt>
    <dgm:pt modelId="{5CFF3538-3B00-41AA-9A71-F5727D0015AE}" type="parTrans" cxnId="{85DF30AE-F73C-4D3C-BA35-7247DDBF4B4E}">
      <dgm:prSet/>
      <dgm:spPr/>
      <dgm:t>
        <a:bodyPr/>
        <a:lstStyle/>
        <a:p>
          <a:endParaRPr lang="en-US"/>
        </a:p>
      </dgm:t>
    </dgm:pt>
    <dgm:pt modelId="{5A73833C-90C5-49DF-8FD3-3B2B0762E457}" type="sibTrans" cxnId="{85DF30AE-F73C-4D3C-BA35-7247DDBF4B4E}">
      <dgm:prSet/>
      <dgm:spPr/>
      <dgm:t>
        <a:bodyPr/>
        <a:lstStyle/>
        <a:p>
          <a:endParaRPr lang="en-US"/>
        </a:p>
      </dgm:t>
    </dgm:pt>
    <dgm:pt modelId="{34452415-C6E6-4336-9EBD-74E321AD8425}">
      <dgm:prSet phldrT="[Text]"/>
      <dgm:spPr/>
      <dgm:t>
        <a:bodyPr/>
        <a:lstStyle/>
        <a:p>
          <a:r>
            <a:rPr lang="en-US" dirty="0" smtClean="0"/>
            <a:t>Centralized</a:t>
          </a:r>
          <a:endParaRPr lang="en-US" dirty="0"/>
        </a:p>
      </dgm:t>
    </dgm:pt>
    <dgm:pt modelId="{B97DBB12-B5C4-49A2-B87F-454A870F572E}" type="parTrans" cxnId="{8326C40F-70BD-45A7-88A3-5AAC60F23FF7}">
      <dgm:prSet/>
      <dgm:spPr/>
      <dgm:t>
        <a:bodyPr/>
        <a:lstStyle/>
        <a:p>
          <a:endParaRPr lang="en-US"/>
        </a:p>
      </dgm:t>
    </dgm:pt>
    <dgm:pt modelId="{D954512F-6328-4A04-BE28-8A91D7DC63E2}" type="sibTrans" cxnId="{8326C40F-70BD-45A7-88A3-5AAC60F23FF7}">
      <dgm:prSet/>
      <dgm:spPr/>
      <dgm:t>
        <a:bodyPr/>
        <a:lstStyle/>
        <a:p>
          <a:endParaRPr lang="en-US"/>
        </a:p>
      </dgm:t>
    </dgm:pt>
    <dgm:pt modelId="{45CC3E43-DBD5-4D60-A13E-02131E6C94CE}">
      <dgm:prSet phldrT="[Text]"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 </a:t>
          </a:r>
          <a:r>
            <a:rPr lang="en-US" dirty="0" smtClean="0"/>
            <a:t> Version Control</a:t>
          </a:r>
          <a:endParaRPr lang="en-US" dirty="0"/>
        </a:p>
      </dgm:t>
    </dgm:pt>
    <dgm:pt modelId="{E63ECD34-0A30-486C-9642-9820C739DC63}" type="parTrans" cxnId="{ED849732-5426-435D-8059-BC43FDA16148}">
      <dgm:prSet/>
      <dgm:spPr/>
      <dgm:t>
        <a:bodyPr/>
        <a:lstStyle/>
        <a:p>
          <a:endParaRPr lang="en-US"/>
        </a:p>
      </dgm:t>
    </dgm:pt>
    <dgm:pt modelId="{CA15E2F0-2552-42BF-8455-3F3E4601AD3F}" type="sibTrans" cxnId="{ED849732-5426-435D-8059-BC43FDA16148}">
      <dgm:prSet/>
      <dgm:spPr/>
      <dgm:t>
        <a:bodyPr/>
        <a:lstStyle/>
        <a:p>
          <a:endParaRPr lang="en-US"/>
        </a:p>
      </dgm:t>
    </dgm:pt>
    <dgm:pt modelId="{47D7BAC0-618C-46DF-8A6F-1EC2D52DAA41}">
      <dgm:prSet phldrT="[Text]"/>
      <dgm:spPr/>
      <dgm:t>
        <a:bodyPr/>
        <a:lstStyle/>
        <a:p>
          <a:r>
            <a:rPr lang="en-US" dirty="0" smtClean="0"/>
            <a:t>Distributed</a:t>
          </a:r>
          <a:endParaRPr lang="en-US" dirty="0"/>
        </a:p>
      </dgm:t>
    </dgm:pt>
    <dgm:pt modelId="{D16B6109-2B63-40D7-B2F8-B33672E785E2}" type="parTrans" cxnId="{EC20613E-A86C-426D-933D-88E11451A71B}">
      <dgm:prSet/>
      <dgm:spPr/>
      <dgm:t>
        <a:bodyPr/>
        <a:lstStyle/>
        <a:p>
          <a:endParaRPr lang="en-US"/>
        </a:p>
      </dgm:t>
    </dgm:pt>
    <dgm:pt modelId="{3B4DD990-D481-4A38-A4C4-39240D859293}" type="sibTrans" cxnId="{EC20613E-A86C-426D-933D-88E11451A71B}">
      <dgm:prSet/>
      <dgm:spPr/>
      <dgm:t>
        <a:bodyPr/>
        <a:lstStyle/>
        <a:p>
          <a:endParaRPr lang="en-US"/>
        </a:p>
      </dgm:t>
    </dgm:pt>
    <dgm:pt modelId="{76F5ADF1-77A7-4B67-A4F1-AE5A6828809D}">
      <dgm:prSet phldrT="[Text]"/>
      <dgm:spPr/>
      <dgm:t>
        <a:bodyPr/>
        <a:lstStyle/>
        <a:p>
          <a:r>
            <a:rPr lang="en-US" dirty="0" smtClean="0"/>
            <a:t>Commit before Change</a:t>
          </a:r>
          <a:endParaRPr lang="en-US" dirty="0"/>
        </a:p>
      </dgm:t>
    </dgm:pt>
    <dgm:pt modelId="{94ED7AF0-B709-489A-9285-96D7002231ED}" type="parTrans" cxnId="{C5A3E569-DC2B-4338-BD3D-547ACB758D0C}">
      <dgm:prSet/>
      <dgm:spPr/>
      <dgm:t>
        <a:bodyPr/>
        <a:lstStyle/>
        <a:p>
          <a:endParaRPr lang="en-US"/>
        </a:p>
      </dgm:t>
    </dgm:pt>
    <dgm:pt modelId="{6AFEFC4D-D451-410F-BCB4-71A828EA54C6}" type="sibTrans" cxnId="{C5A3E569-DC2B-4338-BD3D-547ACB758D0C}">
      <dgm:prSet/>
      <dgm:spPr/>
      <dgm:t>
        <a:bodyPr/>
        <a:lstStyle/>
        <a:p>
          <a:endParaRPr lang="en-US"/>
        </a:p>
      </dgm:t>
    </dgm:pt>
    <dgm:pt modelId="{1E546355-BA58-4130-B797-4B2BB6C3F63F}">
      <dgm:prSet phldrT="[Text]"/>
      <dgm:spPr/>
      <dgm:t>
        <a:bodyPr/>
        <a:lstStyle/>
        <a:p>
          <a:r>
            <a:rPr lang="en-US" dirty="0" smtClean="0"/>
            <a:t>One file at a time</a:t>
          </a:r>
          <a:endParaRPr lang="en-US" dirty="0"/>
        </a:p>
      </dgm:t>
    </dgm:pt>
    <dgm:pt modelId="{2B561E6C-B0AC-49D9-ACDD-8D3A875289EC}" type="parTrans" cxnId="{32B87512-BE00-403C-B571-FBF76F203B8C}">
      <dgm:prSet/>
      <dgm:spPr/>
      <dgm:t>
        <a:bodyPr/>
        <a:lstStyle/>
        <a:p>
          <a:endParaRPr lang="en-US"/>
        </a:p>
      </dgm:t>
    </dgm:pt>
    <dgm:pt modelId="{60B28479-3A4B-4CB0-BA7D-BD25D044EA7F}" type="sibTrans" cxnId="{32B87512-BE00-403C-B571-FBF76F203B8C}">
      <dgm:prSet/>
      <dgm:spPr/>
      <dgm:t>
        <a:bodyPr/>
        <a:lstStyle/>
        <a:p>
          <a:endParaRPr lang="en-US"/>
        </a:p>
      </dgm:t>
    </dgm:pt>
    <dgm:pt modelId="{016F36C5-20FA-49D9-8963-88A6074F9231}">
      <dgm:prSet phldrT="[Text]"/>
      <dgm:spPr/>
      <dgm:t>
        <a:bodyPr/>
        <a:lstStyle/>
        <a:p>
          <a:r>
            <a:rPr lang="en-US" dirty="0" smtClean="0"/>
            <a:t>Locks</a:t>
          </a:r>
          <a:endParaRPr lang="en-US" dirty="0"/>
        </a:p>
      </dgm:t>
    </dgm:pt>
    <dgm:pt modelId="{16E1636F-8A36-4BDB-A3F6-53DFE6CA548A}" type="parTrans" cxnId="{2BAC845E-66C5-47E4-89BB-1ABFBB09C6C0}">
      <dgm:prSet/>
      <dgm:spPr/>
      <dgm:t>
        <a:bodyPr/>
        <a:lstStyle/>
        <a:p>
          <a:endParaRPr lang="en-US"/>
        </a:p>
      </dgm:t>
    </dgm:pt>
    <dgm:pt modelId="{962D7809-C746-48D8-8E2D-A1FEF231CA81}" type="sibTrans" cxnId="{2BAC845E-66C5-47E4-89BB-1ABFBB09C6C0}">
      <dgm:prSet/>
      <dgm:spPr/>
      <dgm:t>
        <a:bodyPr/>
        <a:lstStyle/>
        <a:p>
          <a:endParaRPr lang="en-US"/>
        </a:p>
      </dgm:t>
    </dgm:pt>
    <dgm:pt modelId="{794D8271-8BE7-4FD0-8BE6-EB4FE392A29D}">
      <dgm:prSet phldrT="[Text]"/>
      <dgm:spPr/>
      <dgm:t>
        <a:bodyPr/>
        <a:lstStyle/>
        <a:p>
          <a:r>
            <a:rPr lang="en-US" dirty="0" smtClean="0"/>
            <a:t>Multi-file</a:t>
          </a:r>
          <a:endParaRPr lang="en-US" dirty="0"/>
        </a:p>
      </dgm:t>
    </dgm:pt>
    <dgm:pt modelId="{203672DE-1E24-4C64-A5CF-86DA4DFED58D}" type="parTrans" cxnId="{2CBA259F-1793-4418-8F83-20692293526B}">
      <dgm:prSet/>
      <dgm:spPr/>
      <dgm:t>
        <a:bodyPr/>
        <a:lstStyle/>
        <a:p>
          <a:endParaRPr lang="en-US"/>
        </a:p>
      </dgm:t>
    </dgm:pt>
    <dgm:pt modelId="{39C1D621-A868-4BD5-B838-93D4B670C219}" type="sibTrans" cxnId="{2CBA259F-1793-4418-8F83-20692293526B}">
      <dgm:prSet/>
      <dgm:spPr/>
      <dgm:t>
        <a:bodyPr/>
        <a:lstStyle/>
        <a:p>
          <a:endParaRPr lang="en-US"/>
        </a:p>
      </dgm:t>
    </dgm:pt>
    <dgm:pt modelId="{12CAEE9E-C94D-4F67-B2FB-C8114B7AADA7}">
      <dgm:prSet phldrT="[Text]"/>
      <dgm:spPr/>
      <dgm:t>
        <a:bodyPr/>
        <a:lstStyle/>
        <a:p>
          <a:r>
            <a:rPr lang="en-US" dirty="0" smtClean="0"/>
            <a:t>Merge before commit</a:t>
          </a:r>
          <a:endParaRPr lang="en-US" dirty="0"/>
        </a:p>
      </dgm:t>
    </dgm:pt>
    <dgm:pt modelId="{2AE82176-AEA9-4501-90A7-ED4769B8404A}" type="parTrans" cxnId="{78D2A545-DDC4-44D1-BB70-BAA9288D8137}">
      <dgm:prSet/>
      <dgm:spPr/>
      <dgm:t>
        <a:bodyPr/>
        <a:lstStyle/>
        <a:p>
          <a:endParaRPr lang="en-US"/>
        </a:p>
      </dgm:t>
    </dgm:pt>
    <dgm:pt modelId="{90371678-D0A1-4198-B046-E8CD3F008615}" type="sibTrans" cxnId="{78D2A545-DDC4-44D1-BB70-BAA9288D8137}">
      <dgm:prSet/>
      <dgm:spPr/>
      <dgm:t>
        <a:bodyPr/>
        <a:lstStyle/>
        <a:p>
          <a:endParaRPr lang="en-US"/>
        </a:p>
      </dgm:t>
    </dgm:pt>
    <dgm:pt modelId="{458D5427-AA1E-4081-9EF3-9BF3BF592332}">
      <dgm:prSet phldrT="[Text]"/>
      <dgm:spPr/>
      <dgm:t>
        <a:bodyPr/>
        <a:lstStyle/>
        <a:p>
          <a:r>
            <a:rPr lang="en-US" dirty="0" smtClean="0"/>
            <a:t>CVS, SVN, TFS</a:t>
          </a:r>
          <a:endParaRPr lang="en-US" dirty="0"/>
        </a:p>
      </dgm:t>
    </dgm:pt>
    <dgm:pt modelId="{B22B7BD3-DEFD-4FEF-A97F-A6A7C287A147}" type="parTrans" cxnId="{5E4F9FB4-82BE-4E30-86CA-36CE11B1AC7B}">
      <dgm:prSet/>
      <dgm:spPr/>
      <dgm:t>
        <a:bodyPr/>
        <a:lstStyle/>
        <a:p>
          <a:endParaRPr lang="en-US"/>
        </a:p>
      </dgm:t>
    </dgm:pt>
    <dgm:pt modelId="{CCD80E35-D225-49DA-B9A1-DCB28E314BE7}" type="sibTrans" cxnId="{5E4F9FB4-82BE-4E30-86CA-36CE11B1AC7B}">
      <dgm:prSet/>
      <dgm:spPr/>
      <dgm:t>
        <a:bodyPr/>
        <a:lstStyle/>
        <a:p>
          <a:endParaRPr lang="en-US"/>
        </a:p>
      </dgm:t>
    </dgm:pt>
    <dgm:pt modelId="{28ECA989-4A34-4B2E-B172-CB56CE7B3F12}">
      <dgm:prSet phldrT="[Text]"/>
      <dgm:spPr/>
      <dgm:t>
        <a:bodyPr/>
        <a:lstStyle/>
        <a:p>
          <a:r>
            <a:rPr lang="en-US" dirty="0" err="1" smtClean="0"/>
            <a:t>Changesets</a:t>
          </a:r>
          <a:endParaRPr lang="en-US" dirty="0"/>
        </a:p>
      </dgm:t>
    </dgm:pt>
    <dgm:pt modelId="{6A15DA2B-8E87-465D-B11E-17F6845219B2}" type="parTrans" cxnId="{4DCC3DA4-05AA-4E0A-8FD6-F430ECFEBD2D}">
      <dgm:prSet/>
      <dgm:spPr/>
      <dgm:t>
        <a:bodyPr/>
        <a:lstStyle/>
        <a:p>
          <a:endParaRPr lang="en-US"/>
        </a:p>
      </dgm:t>
    </dgm:pt>
    <dgm:pt modelId="{9F15FFEF-659A-4B39-B951-B422BB951CA4}" type="sibTrans" cxnId="{4DCC3DA4-05AA-4E0A-8FD6-F430ECFEBD2D}">
      <dgm:prSet/>
      <dgm:spPr/>
      <dgm:t>
        <a:bodyPr/>
        <a:lstStyle/>
        <a:p>
          <a:endParaRPr lang="en-US"/>
        </a:p>
      </dgm:t>
    </dgm:pt>
    <dgm:pt modelId="{F6AF1B0E-D825-4E87-8511-B43DA8E7AE55}">
      <dgm:prSet phldrT="[Text]"/>
      <dgm:spPr/>
      <dgm:t>
        <a:bodyPr/>
        <a:lstStyle/>
        <a:p>
          <a:r>
            <a:rPr lang="en-US" dirty="0" smtClean="0"/>
            <a:t>Git, HG/</a:t>
          </a:r>
          <a:r>
            <a:rPr lang="en-US" dirty="0" err="1" smtClean="0"/>
            <a:t>Mercuiral</a:t>
          </a:r>
          <a:endParaRPr lang="en-US" dirty="0"/>
        </a:p>
      </dgm:t>
    </dgm:pt>
    <dgm:pt modelId="{4E641B4C-E62F-4EA6-9D22-71E0A2BB9F28}" type="parTrans" cxnId="{D9B143A0-E927-4375-A699-11817E3CE343}">
      <dgm:prSet/>
      <dgm:spPr/>
      <dgm:t>
        <a:bodyPr/>
        <a:lstStyle/>
        <a:p>
          <a:endParaRPr lang="en-US"/>
        </a:p>
      </dgm:t>
    </dgm:pt>
    <dgm:pt modelId="{D7D143E2-3A00-4534-8977-479F09DDE1F6}" type="sibTrans" cxnId="{D9B143A0-E927-4375-A699-11817E3CE343}">
      <dgm:prSet/>
      <dgm:spPr/>
      <dgm:t>
        <a:bodyPr/>
        <a:lstStyle/>
        <a:p>
          <a:endParaRPr lang="en-US"/>
        </a:p>
      </dgm:t>
    </dgm:pt>
    <dgm:pt modelId="{6FA771B1-D75C-441F-9467-95B43016C6B3}" type="pres">
      <dgm:prSet presAssocID="{DA215C7F-D39C-4BF8-8787-2FAD12CE8D15}" presName="Name0" presStyleCnt="0">
        <dgm:presLayoutVars>
          <dgm:dir/>
          <dgm:animLvl val="lvl"/>
          <dgm:resizeHandles val="exact"/>
        </dgm:presLayoutVars>
      </dgm:prSet>
      <dgm:spPr/>
    </dgm:pt>
    <dgm:pt modelId="{A3D5E4D1-87D6-414C-9DD9-C46054A3C15D}" type="pres">
      <dgm:prSet presAssocID="{45CC3E43-DBD5-4D60-A13E-02131E6C94CE}" presName="boxAndChildren" presStyleCnt="0"/>
      <dgm:spPr/>
    </dgm:pt>
    <dgm:pt modelId="{A5FFCCD4-398D-464F-81A0-3C4A0BBEF7E9}" type="pres">
      <dgm:prSet presAssocID="{45CC3E43-DBD5-4D60-A13E-02131E6C94CE}" presName="parentTextBox" presStyleLbl="node1" presStyleIdx="0" presStyleCnt="3"/>
      <dgm:spPr/>
      <dgm:t>
        <a:bodyPr/>
        <a:lstStyle/>
        <a:p>
          <a:endParaRPr lang="en-US"/>
        </a:p>
      </dgm:t>
    </dgm:pt>
    <dgm:pt modelId="{406C9802-EE51-4704-8365-C4820A9B8490}" type="pres">
      <dgm:prSet presAssocID="{45CC3E43-DBD5-4D60-A13E-02131E6C94CE}" presName="entireBox" presStyleLbl="node1" presStyleIdx="0" presStyleCnt="3"/>
      <dgm:spPr/>
      <dgm:t>
        <a:bodyPr/>
        <a:lstStyle/>
        <a:p>
          <a:endParaRPr lang="en-US"/>
        </a:p>
      </dgm:t>
    </dgm:pt>
    <dgm:pt modelId="{D4161C9A-2E92-45EC-9012-150A3412CCD1}" type="pres">
      <dgm:prSet presAssocID="{45CC3E43-DBD5-4D60-A13E-02131E6C94CE}" presName="descendantBox" presStyleCnt="0"/>
      <dgm:spPr/>
    </dgm:pt>
    <dgm:pt modelId="{E4C327B5-85FE-4FD5-8237-1D650BCB1084}" type="pres">
      <dgm:prSet presAssocID="{47D7BAC0-618C-46DF-8A6F-1EC2D52DAA41}" presName="childTextBox" presStyleLbl="fgAccFollowNode1" presStyleIdx="0" presStyleCnt="12">
        <dgm:presLayoutVars>
          <dgm:bulletEnabled val="1"/>
        </dgm:presLayoutVars>
      </dgm:prSet>
      <dgm:spPr/>
    </dgm:pt>
    <dgm:pt modelId="{33629796-86B4-4A5C-AC89-29B0A80C5E23}" type="pres">
      <dgm:prSet presAssocID="{28ECA989-4A34-4B2E-B172-CB56CE7B3F12}" presName="childTextBox" presStyleLbl="fgAccFollowNode1" presStyleIdx="1" presStyleCnt="12">
        <dgm:presLayoutVars>
          <dgm:bulletEnabled val="1"/>
        </dgm:presLayoutVars>
      </dgm:prSet>
      <dgm:spPr/>
    </dgm:pt>
    <dgm:pt modelId="{7352E03F-BD14-4D3E-B43C-E8A73AD72B6D}" type="pres">
      <dgm:prSet presAssocID="{76F5ADF1-77A7-4B67-A4F1-AE5A6828809D}" presName="childTextBox" presStyleLbl="fgAccFollowNode1" presStyleIdx="2" presStyleCnt="12">
        <dgm:presLayoutVars>
          <dgm:bulletEnabled val="1"/>
        </dgm:presLayoutVars>
      </dgm:prSet>
      <dgm:spPr/>
    </dgm:pt>
    <dgm:pt modelId="{D4F39F2B-AABC-44C2-9584-33399B654C67}" type="pres">
      <dgm:prSet presAssocID="{F6AF1B0E-D825-4E87-8511-B43DA8E7AE55}" presName="childTextBox" presStyleLbl="fgAccFollowNode1" presStyleIdx="3" presStyleCnt="12">
        <dgm:presLayoutVars>
          <dgm:bulletEnabled val="1"/>
        </dgm:presLayoutVars>
      </dgm:prSet>
      <dgm:spPr/>
    </dgm:pt>
    <dgm:pt modelId="{4D364519-2432-4CAD-9772-AFAA4AC3C28E}" type="pres">
      <dgm:prSet presAssocID="{5A73833C-90C5-49DF-8FD3-3B2B0762E457}" presName="sp" presStyleCnt="0"/>
      <dgm:spPr/>
    </dgm:pt>
    <dgm:pt modelId="{C11526FA-0F58-4643-8835-FB8D5EA16362}" type="pres">
      <dgm:prSet presAssocID="{593C7852-94F6-401B-9086-E996AA9A5435}" presName="arrowAndChildren" presStyleCnt="0"/>
      <dgm:spPr/>
    </dgm:pt>
    <dgm:pt modelId="{07464496-73B7-4048-A1B5-2BC0C5CACDF8}" type="pres">
      <dgm:prSet presAssocID="{593C7852-94F6-401B-9086-E996AA9A5435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E77A4A8-DAA4-4EFE-8756-970CC7D2905B}" type="pres">
      <dgm:prSet presAssocID="{593C7852-94F6-401B-9086-E996AA9A5435}" presName="arrow" presStyleLbl="node1" presStyleIdx="1" presStyleCnt="3"/>
      <dgm:spPr/>
      <dgm:t>
        <a:bodyPr/>
        <a:lstStyle/>
        <a:p>
          <a:endParaRPr lang="en-US"/>
        </a:p>
      </dgm:t>
    </dgm:pt>
    <dgm:pt modelId="{965482BB-E59C-469C-ABB4-BC501E82550F}" type="pres">
      <dgm:prSet presAssocID="{593C7852-94F6-401B-9086-E996AA9A5435}" presName="descendantArrow" presStyleCnt="0"/>
      <dgm:spPr/>
    </dgm:pt>
    <dgm:pt modelId="{4B194B3E-C95B-42BD-B944-4B26036E5681}" type="pres">
      <dgm:prSet presAssocID="{34452415-C6E6-4336-9EBD-74E321AD8425}" presName="childTextArrow" presStyleLbl="fg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22EFB-28C1-4C66-8BB0-96B21C153508}" type="pres">
      <dgm:prSet presAssocID="{794D8271-8BE7-4FD0-8BE6-EB4FE392A29D}" presName="childTextArrow" presStyleLbl="fgAccFollowNode1" presStyleIdx="5" presStyleCnt="12">
        <dgm:presLayoutVars>
          <dgm:bulletEnabled val="1"/>
        </dgm:presLayoutVars>
      </dgm:prSet>
      <dgm:spPr/>
    </dgm:pt>
    <dgm:pt modelId="{930482B8-5E7C-40DC-9434-02E9D55E27E0}" type="pres">
      <dgm:prSet presAssocID="{12CAEE9E-C94D-4F67-B2FB-C8114B7AADA7}" presName="childTextArrow" presStyleLbl="fg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80F6D2-B95D-46AE-87E5-E9D57E2B7E71}" type="pres">
      <dgm:prSet presAssocID="{458D5427-AA1E-4081-9EF3-9BF3BF592332}" presName="childTextArrow" presStyleLbl="fgAccFollowNode1" presStyleIdx="7" presStyleCnt="12">
        <dgm:presLayoutVars>
          <dgm:bulletEnabled val="1"/>
        </dgm:presLayoutVars>
      </dgm:prSet>
      <dgm:spPr/>
    </dgm:pt>
    <dgm:pt modelId="{1E71063A-FAC6-4657-8C49-6A1F7E6D52F8}" type="pres">
      <dgm:prSet presAssocID="{C9985CA0-B32B-4BC3-B0DC-CA90041E6E2C}" presName="sp" presStyleCnt="0"/>
      <dgm:spPr/>
    </dgm:pt>
    <dgm:pt modelId="{B4343080-8151-494C-B50D-A884DA7D8F51}" type="pres">
      <dgm:prSet presAssocID="{74225B88-F6DE-4192-A40F-3E00F4D2CF6B}" presName="arrowAndChildren" presStyleCnt="0"/>
      <dgm:spPr/>
    </dgm:pt>
    <dgm:pt modelId="{E421B92C-3C1C-4785-91AC-F77B7D3B2D57}" type="pres">
      <dgm:prSet presAssocID="{74225B88-F6DE-4192-A40F-3E00F4D2CF6B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8BE6A60E-C33F-41BA-B3A0-4282A41F0312}" type="pres">
      <dgm:prSet presAssocID="{74225B88-F6DE-4192-A40F-3E00F4D2CF6B}" presName="arrow" presStyleLbl="node1" presStyleIdx="2" presStyleCnt="3"/>
      <dgm:spPr/>
      <dgm:t>
        <a:bodyPr/>
        <a:lstStyle/>
        <a:p>
          <a:endParaRPr lang="en-US"/>
        </a:p>
      </dgm:t>
    </dgm:pt>
    <dgm:pt modelId="{FEC8302B-AD65-4031-82F0-E80A7C675202}" type="pres">
      <dgm:prSet presAssocID="{74225B88-F6DE-4192-A40F-3E00F4D2CF6B}" presName="descendantArrow" presStyleCnt="0"/>
      <dgm:spPr/>
    </dgm:pt>
    <dgm:pt modelId="{2930EA44-90BF-4210-9F3B-A2B3C06510CB}" type="pres">
      <dgm:prSet presAssocID="{9D0DF5B6-CD7E-444F-A018-2A1670CD293F}" presName="childTextArrow" presStyleLbl="fgAccFollowNode1" presStyleIdx="8" presStyleCnt="12">
        <dgm:presLayoutVars>
          <dgm:bulletEnabled val="1"/>
        </dgm:presLayoutVars>
      </dgm:prSet>
      <dgm:spPr/>
    </dgm:pt>
    <dgm:pt modelId="{75352B59-A6D1-4468-B150-24920C152E4F}" type="pres">
      <dgm:prSet presAssocID="{1E546355-BA58-4130-B797-4B2BB6C3F63F}" presName="childTextArrow" presStyleLbl="fgAccFollowNode1" presStyleIdx="9" presStyleCnt="12">
        <dgm:presLayoutVars>
          <dgm:bulletEnabled val="1"/>
        </dgm:presLayoutVars>
      </dgm:prSet>
      <dgm:spPr/>
    </dgm:pt>
    <dgm:pt modelId="{FECEA100-4B59-48FB-AE4C-2D6BF6C5F372}" type="pres">
      <dgm:prSet presAssocID="{016F36C5-20FA-49D9-8963-88A6074F9231}" presName="childTextArrow" presStyleLbl="fgAccFollowNode1" presStyleIdx="10" presStyleCnt="12">
        <dgm:presLayoutVars>
          <dgm:bulletEnabled val="1"/>
        </dgm:presLayoutVars>
      </dgm:prSet>
      <dgm:spPr/>
    </dgm:pt>
    <dgm:pt modelId="{43CF960F-F8D1-4697-952D-BBB9CC70458D}" type="pres">
      <dgm:prSet presAssocID="{E0E05BD7-D2AF-4AE7-98DF-105365AE875F}" presName="childTextArrow" presStyleLbl="fgAccFollowNode1" presStyleIdx="11" presStyleCnt="12">
        <dgm:presLayoutVars>
          <dgm:bulletEnabled val="1"/>
        </dgm:presLayoutVars>
      </dgm:prSet>
      <dgm:spPr/>
    </dgm:pt>
  </dgm:ptLst>
  <dgm:cxnLst>
    <dgm:cxn modelId="{A09B7181-42F7-4EF6-91E1-CEE1C0F3E69A}" type="presOf" srcId="{DA215C7F-D39C-4BF8-8787-2FAD12CE8D15}" destId="{6FA771B1-D75C-441F-9467-95B43016C6B3}" srcOrd="0" destOrd="0" presId="urn:microsoft.com/office/officeart/2005/8/layout/process4"/>
    <dgm:cxn modelId="{ED849732-5426-435D-8059-BC43FDA16148}" srcId="{DA215C7F-D39C-4BF8-8787-2FAD12CE8D15}" destId="{45CC3E43-DBD5-4D60-A13E-02131E6C94CE}" srcOrd="2" destOrd="0" parTransId="{E63ECD34-0A30-486C-9642-9820C739DC63}" sibTransId="{CA15E2F0-2552-42BF-8455-3F3E4601AD3F}"/>
    <dgm:cxn modelId="{209981C1-F754-4D8C-8AE9-7DDABE3D6C96}" type="presOf" srcId="{47D7BAC0-618C-46DF-8A6F-1EC2D52DAA41}" destId="{E4C327B5-85FE-4FD5-8237-1D650BCB1084}" srcOrd="0" destOrd="0" presId="urn:microsoft.com/office/officeart/2005/8/layout/process4"/>
    <dgm:cxn modelId="{5E4F9FB4-82BE-4E30-86CA-36CE11B1AC7B}" srcId="{593C7852-94F6-401B-9086-E996AA9A5435}" destId="{458D5427-AA1E-4081-9EF3-9BF3BF592332}" srcOrd="3" destOrd="0" parTransId="{B22B7BD3-DEFD-4FEF-A97F-A6A7C287A147}" sibTransId="{CCD80E35-D225-49DA-B9A1-DCB28E314BE7}"/>
    <dgm:cxn modelId="{8599D727-7FD4-4419-BE63-EB216A717085}" type="presOf" srcId="{28ECA989-4A34-4B2E-B172-CB56CE7B3F12}" destId="{33629796-86B4-4A5C-AC89-29B0A80C5E23}" srcOrd="0" destOrd="0" presId="urn:microsoft.com/office/officeart/2005/8/layout/process4"/>
    <dgm:cxn modelId="{2CBA259F-1793-4418-8F83-20692293526B}" srcId="{593C7852-94F6-401B-9086-E996AA9A5435}" destId="{794D8271-8BE7-4FD0-8BE6-EB4FE392A29D}" srcOrd="1" destOrd="0" parTransId="{203672DE-1E24-4C64-A5CF-86DA4DFED58D}" sibTransId="{39C1D621-A868-4BD5-B838-93D4B670C219}"/>
    <dgm:cxn modelId="{EC20613E-A86C-426D-933D-88E11451A71B}" srcId="{45CC3E43-DBD5-4D60-A13E-02131E6C94CE}" destId="{47D7BAC0-618C-46DF-8A6F-1EC2D52DAA41}" srcOrd="0" destOrd="0" parTransId="{D16B6109-2B63-40D7-B2F8-B33672E785E2}" sibTransId="{3B4DD990-D481-4A38-A4C4-39240D859293}"/>
    <dgm:cxn modelId="{C5A3E569-DC2B-4338-BD3D-547ACB758D0C}" srcId="{45CC3E43-DBD5-4D60-A13E-02131E6C94CE}" destId="{76F5ADF1-77A7-4B67-A4F1-AE5A6828809D}" srcOrd="2" destOrd="0" parTransId="{94ED7AF0-B709-489A-9285-96D7002231ED}" sibTransId="{6AFEFC4D-D451-410F-BCB4-71A828EA54C6}"/>
    <dgm:cxn modelId="{8326C40F-70BD-45A7-88A3-5AAC60F23FF7}" srcId="{593C7852-94F6-401B-9086-E996AA9A5435}" destId="{34452415-C6E6-4336-9EBD-74E321AD8425}" srcOrd="0" destOrd="0" parTransId="{B97DBB12-B5C4-49A2-B87F-454A870F572E}" sibTransId="{D954512F-6328-4A04-BE28-8A91D7DC63E2}"/>
    <dgm:cxn modelId="{2BAC845E-66C5-47E4-89BB-1ABFBB09C6C0}" srcId="{74225B88-F6DE-4192-A40F-3E00F4D2CF6B}" destId="{016F36C5-20FA-49D9-8963-88A6074F9231}" srcOrd="2" destOrd="0" parTransId="{16E1636F-8A36-4BDB-A3F6-53DFE6CA548A}" sibTransId="{962D7809-C746-48D8-8E2D-A1FEF231CA81}"/>
    <dgm:cxn modelId="{4DCC3DA4-05AA-4E0A-8FD6-F430ECFEBD2D}" srcId="{45CC3E43-DBD5-4D60-A13E-02131E6C94CE}" destId="{28ECA989-4A34-4B2E-B172-CB56CE7B3F12}" srcOrd="1" destOrd="0" parTransId="{6A15DA2B-8E87-465D-B11E-17F6845219B2}" sibTransId="{9F15FFEF-659A-4B39-B951-B422BB951CA4}"/>
    <dgm:cxn modelId="{9D13AB0D-46BC-4B30-90FE-0E178FAE6873}" type="presOf" srcId="{794D8271-8BE7-4FD0-8BE6-EB4FE392A29D}" destId="{FE122EFB-28C1-4C66-8BB0-96B21C153508}" srcOrd="0" destOrd="0" presId="urn:microsoft.com/office/officeart/2005/8/layout/process4"/>
    <dgm:cxn modelId="{65A496D5-9FE4-4DD1-B87E-B57C0BB12BB7}" type="presOf" srcId="{E0E05BD7-D2AF-4AE7-98DF-105365AE875F}" destId="{43CF960F-F8D1-4697-952D-BBB9CC70458D}" srcOrd="0" destOrd="0" presId="urn:microsoft.com/office/officeart/2005/8/layout/process4"/>
    <dgm:cxn modelId="{9AF2F0BD-E848-4F5E-B1FE-7C7329120CC7}" type="presOf" srcId="{9D0DF5B6-CD7E-444F-A018-2A1670CD293F}" destId="{2930EA44-90BF-4210-9F3B-A2B3C06510CB}" srcOrd="0" destOrd="0" presId="urn:microsoft.com/office/officeart/2005/8/layout/process4"/>
    <dgm:cxn modelId="{85DF30AE-F73C-4D3C-BA35-7247DDBF4B4E}" srcId="{DA215C7F-D39C-4BF8-8787-2FAD12CE8D15}" destId="{593C7852-94F6-401B-9086-E996AA9A5435}" srcOrd="1" destOrd="0" parTransId="{5CFF3538-3B00-41AA-9A71-F5727D0015AE}" sibTransId="{5A73833C-90C5-49DF-8FD3-3B2B0762E457}"/>
    <dgm:cxn modelId="{2AD261F3-1ABF-4B8E-A609-1F61A7502223}" type="presOf" srcId="{45CC3E43-DBD5-4D60-A13E-02131E6C94CE}" destId="{A5FFCCD4-398D-464F-81A0-3C4A0BBEF7E9}" srcOrd="0" destOrd="0" presId="urn:microsoft.com/office/officeart/2005/8/layout/process4"/>
    <dgm:cxn modelId="{E27598CC-DB98-435E-BE26-55689240939E}" srcId="{74225B88-F6DE-4192-A40F-3E00F4D2CF6B}" destId="{E0E05BD7-D2AF-4AE7-98DF-105365AE875F}" srcOrd="3" destOrd="0" parTransId="{16E01E3A-A481-43DF-B26F-E5C413AE275D}" sibTransId="{4DBEBEB2-0C4C-4BF7-8BAD-19F112EEA15D}"/>
    <dgm:cxn modelId="{CD8DF215-A298-49C7-BE09-F4263A166D52}" type="presOf" srcId="{74225B88-F6DE-4192-A40F-3E00F4D2CF6B}" destId="{E421B92C-3C1C-4785-91AC-F77B7D3B2D57}" srcOrd="0" destOrd="0" presId="urn:microsoft.com/office/officeart/2005/8/layout/process4"/>
    <dgm:cxn modelId="{63EC44A8-649D-4CA6-B1CC-ED72D025FF82}" type="presOf" srcId="{016F36C5-20FA-49D9-8963-88A6074F9231}" destId="{FECEA100-4B59-48FB-AE4C-2D6BF6C5F372}" srcOrd="0" destOrd="0" presId="urn:microsoft.com/office/officeart/2005/8/layout/process4"/>
    <dgm:cxn modelId="{F6471CBE-A8D8-4DB7-8863-51B509010BB7}" srcId="{74225B88-F6DE-4192-A40F-3E00F4D2CF6B}" destId="{9D0DF5B6-CD7E-444F-A018-2A1670CD293F}" srcOrd="0" destOrd="0" parTransId="{E4D2C193-8287-479E-8EB5-22B6EE169EDF}" sibTransId="{E6DEDB33-EB44-4F17-A5F4-A8C2E0B90C15}"/>
    <dgm:cxn modelId="{119F1C39-C5CD-401D-A33F-59E12CD0A882}" type="presOf" srcId="{593C7852-94F6-401B-9086-E996AA9A5435}" destId="{8E77A4A8-DAA4-4EFE-8756-970CC7D2905B}" srcOrd="1" destOrd="0" presId="urn:microsoft.com/office/officeart/2005/8/layout/process4"/>
    <dgm:cxn modelId="{5DA7E2EB-9DA4-4FAE-A9D2-FC9557F63588}" type="presOf" srcId="{45CC3E43-DBD5-4D60-A13E-02131E6C94CE}" destId="{406C9802-EE51-4704-8365-C4820A9B8490}" srcOrd="1" destOrd="0" presId="urn:microsoft.com/office/officeart/2005/8/layout/process4"/>
    <dgm:cxn modelId="{32B87512-BE00-403C-B571-FBF76F203B8C}" srcId="{74225B88-F6DE-4192-A40F-3E00F4D2CF6B}" destId="{1E546355-BA58-4130-B797-4B2BB6C3F63F}" srcOrd="1" destOrd="0" parTransId="{2B561E6C-B0AC-49D9-ACDD-8D3A875289EC}" sibTransId="{60B28479-3A4B-4CB0-BA7D-BD25D044EA7F}"/>
    <dgm:cxn modelId="{F443CF2E-A4B3-4F64-B038-0DAF4AE96EA7}" srcId="{DA215C7F-D39C-4BF8-8787-2FAD12CE8D15}" destId="{74225B88-F6DE-4192-A40F-3E00F4D2CF6B}" srcOrd="0" destOrd="0" parTransId="{7686194E-E3F1-4701-8F8E-F35A6CB08E37}" sibTransId="{C9985CA0-B32B-4BC3-B0DC-CA90041E6E2C}"/>
    <dgm:cxn modelId="{65841550-294B-435C-80B8-05549DA77B9E}" type="presOf" srcId="{F6AF1B0E-D825-4E87-8511-B43DA8E7AE55}" destId="{D4F39F2B-AABC-44C2-9584-33399B654C67}" srcOrd="0" destOrd="0" presId="urn:microsoft.com/office/officeart/2005/8/layout/process4"/>
    <dgm:cxn modelId="{DF1F0A88-56EE-43CC-84B7-9DFA0AA82836}" type="presOf" srcId="{74225B88-F6DE-4192-A40F-3E00F4D2CF6B}" destId="{8BE6A60E-C33F-41BA-B3A0-4282A41F0312}" srcOrd="1" destOrd="0" presId="urn:microsoft.com/office/officeart/2005/8/layout/process4"/>
    <dgm:cxn modelId="{D9B143A0-E927-4375-A699-11817E3CE343}" srcId="{45CC3E43-DBD5-4D60-A13E-02131E6C94CE}" destId="{F6AF1B0E-D825-4E87-8511-B43DA8E7AE55}" srcOrd="3" destOrd="0" parTransId="{4E641B4C-E62F-4EA6-9D22-71E0A2BB9F28}" sibTransId="{D7D143E2-3A00-4534-8977-479F09DDE1F6}"/>
    <dgm:cxn modelId="{1329A448-49FE-4EF1-9218-DBF09B886DB3}" type="presOf" srcId="{76F5ADF1-77A7-4B67-A4F1-AE5A6828809D}" destId="{7352E03F-BD14-4D3E-B43C-E8A73AD72B6D}" srcOrd="0" destOrd="0" presId="urn:microsoft.com/office/officeart/2005/8/layout/process4"/>
    <dgm:cxn modelId="{C3F7E35E-B840-4B16-9F90-983186799121}" type="presOf" srcId="{34452415-C6E6-4336-9EBD-74E321AD8425}" destId="{4B194B3E-C95B-42BD-B944-4B26036E5681}" srcOrd="0" destOrd="0" presId="urn:microsoft.com/office/officeart/2005/8/layout/process4"/>
    <dgm:cxn modelId="{DA2C6008-F753-4E1F-BDB5-C2DBB8F8F09F}" type="presOf" srcId="{593C7852-94F6-401B-9086-E996AA9A5435}" destId="{07464496-73B7-4048-A1B5-2BC0C5CACDF8}" srcOrd="0" destOrd="0" presId="urn:microsoft.com/office/officeart/2005/8/layout/process4"/>
    <dgm:cxn modelId="{0AD2B5CA-09D5-4CE8-88B2-FE80E7148F0D}" type="presOf" srcId="{458D5427-AA1E-4081-9EF3-9BF3BF592332}" destId="{5580F6D2-B95D-46AE-87E5-E9D57E2B7E71}" srcOrd="0" destOrd="0" presId="urn:microsoft.com/office/officeart/2005/8/layout/process4"/>
    <dgm:cxn modelId="{78D2A545-DDC4-44D1-BB70-BAA9288D8137}" srcId="{593C7852-94F6-401B-9086-E996AA9A5435}" destId="{12CAEE9E-C94D-4F67-B2FB-C8114B7AADA7}" srcOrd="2" destOrd="0" parTransId="{2AE82176-AEA9-4501-90A7-ED4769B8404A}" sibTransId="{90371678-D0A1-4198-B046-E8CD3F008615}"/>
    <dgm:cxn modelId="{0A5597A9-2033-47CD-828D-3751BE43A347}" type="presOf" srcId="{12CAEE9E-C94D-4F67-B2FB-C8114B7AADA7}" destId="{930482B8-5E7C-40DC-9434-02E9D55E27E0}" srcOrd="0" destOrd="0" presId="urn:microsoft.com/office/officeart/2005/8/layout/process4"/>
    <dgm:cxn modelId="{75418F3F-CA95-4ABB-9A72-6F15802B7EBD}" type="presOf" srcId="{1E546355-BA58-4130-B797-4B2BB6C3F63F}" destId="{75352B59-A6D1-4468-B150-24920C152E4F}" srcOrd="0" destOrd="0" presId="urn:microsoft.com/office/officeart/2005/8/layout/process4"/>
    <dgm:cxn modelId="{E6B7AD05-9DAC-4CAD-B71B-FCFD47A88D52}" type="presParOf" srcId="{6FA771B1-D75C-441F-9467-95B43016C6B3}" destId="{A3D5E4D1-87D6-414C-9DD9-C46054A3C15D}" srcOrd="0" destOrd="0" presId="urn:microsoft.com/office/officeart/2005/8/layout/process4"/>
    <dgm:cxn modelId="{EEDB8C28-F2C0-48E7-A1B7-1CDD6B54FFEB}" type="presParOf" srcId="{A3D5E4D1-87D6-414C-9DD9-C46054A3C15D}" destId="{A5FFCCD4-398D-464F-81A0-3C4A0BBEF7E9}" srcOrd="0" destOrd="0" presId="urn:microsoft.com/office/officeart/2005/8/layout/process4"/>
    <dgm:cxn modelId="{93313EF8-C9CB-4CFF-8AC4-09DEF306EBE1}" type="presParOf" srcId="{A3D5E4D1-87D6-414C-9DD9-C46054A3C15D}" destId="{406C9802-EE51-4704-8365-C4820A9B8490}" srcOrd="1" destOrd="0" presId="urn:microsoft.com/office/officeart/2005/8/layout/process4"/>
    <dgm:cxn modelId="{594DC4EC-735E-454F-A4E1-0F32AA175161}" type="presParOf" srcId="{A3D5E4D1-87D6-414C-9DD9-C46054A3C15D}" destId="{D4161C9A-2E92-45EC-9012-150A3412CCD1}" srcOrd="2" destOrd="0" presId="urn:microsoft.com/office/officeart/2005/8/layout/process4"/>
    <dgm:cxn modelId="{1D10E3FC-D4FC-4A31-BC81-5D07759A2813}" type="presParOf" srcId="{D4161C9A-2E92-45EC-9012-150A3412CCD1}" destId="{E4C327B5-85FE-4FD5-8237-1D650BCB1084}" srcOrd="0" destOrd="0" presId="urn:microsoft.com/office/officeart/2005/8/layout/process4"/>
    <dgm:cxn modelId="{54B69470-B98E-4E8D-96D8-525244F9EC57}" type="presParOf" srcId="{D4161C9A-2E92-45EC-9012-150A3412CCD1}" destId="{33629796-86B4-4A5C-AC89-29B0A80C5E23}" srcOrd="1" destOrd="0" presId="urn:microsoft.com/office/officeart/2005/8/layout/process4"/>
    <dgm:cxn modelId="{0DD4689F-EAC5-4B04-B0A9-A7EFAB9AA0CB}" type="presParOf" srcId="{D4161C9A-2E92-45EC-9012-150A3412CCD1}" destId="{7352E03F-BD14-4D3E-B43C-E8A73AD72B6D}" srcOrd="2" destOrd="0" presId="urn:microsoft.com/office/officeart/2005/8/layout/process4"/>
    <dgm:cxn modelId="{9045F443-75F1-4489-95CD-06F17B121E80}" type="presParOf" srcId="{D4161C9A-2E92-45EC-9012-150A3412CCD1}" destId="{D4F39F2B-AABC-44C2-9584-33399B654C67}" srcOrd="3" destOrd="0" presId="urn:microsoft.com/office/officeart/2005/8/layout/process4"/>
    <dgm:cxn modelId="{DA3B3464-AE38-4DD7-9DAE-17367A36AD03}" type="presParOf" srcId="{6FA771B1-D75C-441F-9467-95B43016C6B3}" destId="{4D364519-2432-4CAD-9772-AFAA4AC3C28E}" srcOrd="1" destOrd="0" presId="urn:microsoft.com/office/officeart/2005/8/layout/process4"/>
    <dgm:cxn modelId="{58FD3BEA-3F93-4F8A-A4F8-BFE788E69D41}" type="presParOf" srcId="{6FA771B1-D75C-441F-9467-95B43016C6B3}" destId="{C11526FA-0F58-4643-8835-FB8D5EA16362}" srcOrd="2" destOrd="0" presId="urn:microsoft.com/office/officeart/2005/8/layout/process4"/>
    <dgm:cxn modelId="{B48DB0D0-E55F-4AE6-9A78-EDADED6145B6}" type="presParOf" srcId="{C11526FA-0F58-4643-8835-FB8D5EA16362}" destId="{07464496-73B7-4048-A1B5-2BC0C5CACDF8}" srcOrd="0" destOrd="0" presId="urn:microsoft.com/office/officeart/2005/8/layout/process4"/>
    <dgm:cxn modelId="{9F144585-C7AD-4758-9098-89DA1D61C308}" type="presParOf" srcId="{C11526FA-0F58-4643-8835-FB8D5EA16362}" destId="{8E77A4A8-DAA4-4EFE-8756-970CC7D2905B}" srcOrd="1" destOrd="0" presId="urn:microsoft.com/office/officeart/2005/8/layout/process4"/>
    <dgm:cxn modelId="{EC166B0A-C164-47BE-AD93-0C890B665C8D}" type="presParOf" srcId="{C11526FA-0F58-4643-8835-FB8D5EA16362}" destId="{965482BB-E59C-469C-ABB4-BC501E82550F}" srcOrd="2" destOrd="0" presId="urn:microsoft.com/office/officeart/2005/8/layout/process4"/>
    <dgm:cxn modelId="{4FC8CA5B-01C1-42D9-8EF7-797306D88B97}" type="presParOf" srcId="{965482BB-E59C-469C-ABB4-BC501E82550F}" destId="{4B194B3E-C95B-42BD-B944-4B26036E5681}" srcOrd="0" destOrd="0" presId="urn:microsoft.com/office/officeart/2005/8/layout/process4"/>
    <dgm:cxn modelId="{0DBC6912-0A36-42B1-8826-6AA086295A16}" type="presParOf" srcId="{965482BB-E59C-469C-ABB4-BC501E82550F}" destId="{FE122EFB-28C1-4C66-8BB0-96B21C153508}" srcOrd="1" destOrd="0" presId="urn:microsoft.com/office/officeart/2005/8/layout/process4"/>
    <dgm:cxn modelId="{8F692C0F-A79F-461F-9B77-BB8F3134BCEF}" type="presParOf" srcId="{965482BB-E59C-469C-ABB4-BC501E82550F}" destId="{930482B8-5E7C-40DC-9434-02E9D55E27E0}" srcOrd="2" destOrd="0" presId="urn:microsoft.com/office/officeart/2005/8/layout/process4"/>
    <dgm:cxn modelId="{DCDDA5CC-3B4F-4CE4-AFC3-1ECCDFC54CD4}" type="presParOf" srcId="{965482BB-E59C-469C-ABB4-BC501E82550F}" destId="{5580F6D2-B95D-46AE-87E5-E9D57E2B7E71}" srcOrd="3" destOrd="0" presId="urn:microsoft.com/office/officeart/2005/8/layout/process4"/>
    <dgm:cxn modelId="{128A6028-65E2-43A0-89A5-98052D0DA288}" type="presParOf" srcId="{6FA771B1-D75C-441F-9467-95B43016C6B3}" destId="{1E71063A-FAC6-4657-8C49-6A1F7E6D52F8}" srcOrd="3" destOrd="0" presId="urn:microsoft.com/office/officeart/2005/8/layout/process4"/>
    <dgm:cxn modelId="{CA5A5FA8-46D3-413F-9C4F-B6D296171684}" type="presParOf" srcId="{6FA771B1-D75C-441F-9467-95B43016C6B3}" destId="{B4343080-8151-494C-B50D-A884DA7D8F51}" srcOrd="4" destOrd="0" presId="urn:microsoft.com/office/officeart/2005/8/layout/process4"/>
    <dgm:cxn modelId="{CE97B71A-23BF-47D5-9A6A-F07DF559043C}" type="presParOf" srcId="{B4343080-8151-494C-B50D-A884DA7D8F51}" destId="{E421B92C-3C1C-4785-91AC-F77B7D3B2D57}" srcOrd="0" destOrd="0" presId="urn:microsoft.com/office/officeart/2005/8/layout/process4"/>
    <dgm:cxn modelId="{12B2BCF0-B1C6-4CC8-8E65-527E05D3F8C9}" type="presParOf" srcId="{B4343080-8151-494C-B50D-A884DA7D8F51}" destId="{8BE6A60E-C33F-41BA-B3A0-4282A41F0312}" srcOrd="1" destOrd="0" presId="urn:microsoft.com/office/officeart/2005/8/layout/process4"/>
    <dgm:cxn modelId="{C9B955B9-014A-480A-A2AB-A74B94E7F55A}" type="presParOf" srcId="{B4343080-8151-494C-B50D-A884DA7D8F51}" destId="{FEC8302B-AD65-4031-82F0-E80A7C675202}" srcOrd="2" destOrd="0" presId="urn:microsoft.com/office/officeart/2005/8/layout/process4"/>
    <dgm:cxn modelId="{A2945734-1AD9-42BF-AC11-2C74FF188D59}" type="presParOf" srcId="{FEC8302B-AD65-4031-82F0-E80A7C675202}" destId="{2930EA44-90BF-4210-9F3B-A2B3C06510CB}" srcOrd="0" destOrd="0" presId="urn:microsoft.com/office/officeart/2005/8/layout/process4"/>
    <dgm:cxn modelId="{9A5901A8-DE6B-48B8-9BB9-7C5268777417}" type="presParOf" srcId="{FEC8302B-AD65-4031-82F0-E80A7C675202}" destId="{75352B59-A6D1-4468-B150-24920C152E4F}" srcOrd="1" destOrd="0" presId="urn:microsoft.com/office/officeart/2005/8/layout/process4"/>
    <dgm:cxn modelId="{1C10312F-DF0E-42D0-8ED8-81C1BA536529}" type="presParOf" srcId="{FEC8302B-AD65-4031-82F0-E80A7C675202}" destId="{FECEA100-4B59-48FB-AE4C-2D6BF6C5F372}" srcOrd="2" destOrd="0" presId="urn:microsoft.com/office/officeart/2005/8/layout/process4"/>
    <dgm:cxn modelId="{149C7979-D733-45B5-9121-F92D7D89C93A}" type="presParOf" srcId="{FEC8302B-AD65-4031-82F0-E80A7C675202}" destId="{43CF960F-F8D1-4697-952D-BBB9CC70458D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C9802-EE51-4704-8365-C4820A9B8490}">
      <dsp:nvSpPr>
        <dsp:cNvPr id="0" name=""/>
        <dsp:cNvSpPr/>
      </dsp:nvSpPr>
      <dsp:spPr>
        <a:xfrm>
          <a:off x="0" y="2721004"/>
          <a:ext cx="8534400" cy="8930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</a:t>
          </a:r>
          <a:r>
            <a:rPr lang="en-US" sz="1700" kern="1200" baseline="30000" dirty="0" smtClean="0"/>
            <a:t>rd </a:t>
          </a:r>
          <a:r>
            <a:rPr lang="en-US" sz="1700" kern="1200" dirty="0" smtClean="0"/>
            <a:t> Version Control</a:t>
          </a:r>
          <a:endParaRPr lang="en-US" sz="1700" kern="1200" dirty="0"/>
        </a:p>
      </dsp:txBody>
      <dsp:txXfrm>
        <a:off x="0" y="2721004"/>
        <a:ext cx="8534400" cy="482271"/>
      </dsp:txXfrm>
    </dsp:sp>
    <dsp:sp modelId="{E4C327B5-85FE-4FD5-8237-1D650BCB1084}">
      <dsp:nvSpPr>
        <dsp:cNvPr id="0" name=""/>
        <dsp:cNvSpPr/>
      </dsp:nvSpPr>
      <dsp:spPr>
        <a:xfrm>
          <a:off x="0" y="3185413"/>
          <a:ext cx="2133599" cy="41082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Distributed</a:t>
          </a:r>
          <a:endParaRPr lang="en-US" sz="1300" kern="1200" dirty="0"/>
        </a:p>
      </dsp:txBody>
      <dsp:txXfrm>
        <a:off x="0" y="3185413"/>
        <a:ext cx="2133599" cy="410823"/>
      </dsp:txXfrm>
    </dsp:sp>
    <dsp:sp modelId="{33629796-86B4-4A5C-AC89-29B0A80C5E23}">
      <dsp:nvSpPr>
        <dsp:cNvPr id="0" name=""/>
        <dsp:cNvSpPr/>
      </dsp:nvSpPr>
      <dsp:spPr>
        <a:xfrm>
          <a:off x="2133600" y="3185413"/>
          <a:ext cx="2133599" cy="41082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Changesets</a:t>
          </a:r>
          <a:endParaRPr lang="en-US" sz="1300" kern="1200" dirty="0"/>
        </a:p>
      </dsp:txBody>
      <dsp:txXfrm>
        <a:off x="2133600" y="3185413"/>
        <a:ext cx="2133599" cy="410823"/>
      </dsp:txXfrm>
    </dsp:sp>
    <dsp:sp modelId="{7352E03F-BD14-4D3E-B43C-E8A73AD72B6D}">
      <dsp:nvSpPr>
        <dsp:cNvPr id="0" name=""/>
        <dsp:cNvSpPr/>
      </dsp:nvSpPr>
      <dsp:spPr>
        <a:xfrm>
          <a:off x="4267200" y="3185413"/>
          <a:ext cx="2133599" cy="41082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Commit before Change</a:t>
          </a:r>
          <a:endParaRPr lang="en-US" sz="1300" kern="1200" dirty="0"/>
        </a:p>
      </dsp:txBody>
      <dsp:txXfrm>
        <a:off x="4267200" y="3185413"/>
        <a:ext cx="2133599" cy="410823"/>
      </dsp:txXfrm>
    </dsp:sp>
    <dsp:sp modelId="{D4F39F2B-AABC-44C2-9584-33399B654C67}">
      <dsp:nvSpPr>
        <dsp:cNvPr id="0" name=""/>
        <dsp:cNvSpPr/>
      </dsp:nvSpPr>
      <dsp:spPr>
        <a:xfrm>
          <a:off x="6400800" y="3185413"/>
          <a:ext cx="2133599" cy="4108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Git, HG/</a:t>
          </a:r>
          <a:r>
            <a:rPr lang="en-US" sz="1300" kern="1200" dirty="0" err="1" smtClean="0"/>
            <a:t>Mercuiral</a:t>
          </a:r>
          <a:endParaRPr lang="en-US" sz="1300" kern="1200" dirty="0"/>
        </a:p>
      </dsp:txBody>
      <dsp:txXfrm>
        <a:off x="6400800" y="3185413"/>
        <a:ext cx="2133599" cy="410823"/>
      </dsp:txXfrm>
    </dsp:sp>
    <dsp:sp modelId="{8E77A4A8-DAA4-4EFE-8756-970CC7D2905B}">
      <dsp:nvSpPr>
        <dsp:cNvPr id="0" name=""/>
        <dsp:cNvSpPr/>
      </dsp:nvSpPr>
      <dsp:spPr>
        <a:xfrm rot="10800000">
          <a:off x="0" y="1360821"/>
          <a:ext cx="8534400" cy="137357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</a:t>
          </a:r>
          <a:r>
            <a:rPr lang="en-US" sz="1700" kern="1200" baseline="30000" dirty="0" smtClean="0"/>
            <a:t>nd</a:t>
          </a:r>
          <a:r>
            <a:rPr lang="en-US" sz="1700" kern="1200" dirty="0" smtClean="0"/>
            <a:t>  Version Control</a:t>
          </a:r>
          <a:endParaRPr lang="en-US" sz="1700" kern="1200" dirty="0"/>
        </a:p>
      </dsp:txBody>
      <dsp:txXfrm rot="-10800000">
        <a:off x="0" y="1360821"/>
        <a:ext cx="8534400" cy="482126"/>
      </dsp:txXfrm>
    </dsp:sp>
    <dsp:sp modelId="{4B194B3E-C95B-42BD-B944-4B26036E5681}">
      <dsp:nvSpPr>
        <dsp:cNvPr id="0" name=""/>
        <dsp:cNvSpPr/>
      </dsp:nvSpPr>
      <dsp:spPr>
        <a:xfrm>
          <a:off x="0" y="1842948"/>
          <a:ext cx="2133599" cy="41070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Centralized</a:t>
          </a:r>
          <a:endParaRPr lang="en-US" sz="1300" kern="1200" dirty="0"/>
        </a:p>
      </dsp:txBody>
      <dsp:txXfrm>
        <a:off x="0" y="1842948"/>
        <a:ext cx="2133599" cy="410700"/>
      </dsp:txXfrm>
    </dsp:sp>
    <dsp:sp modelId="{FE122EFB-28C1-4C66-8BB0-96B21C153508}">
      <dsp:nvSpPr>
        <dsp:cNvPr id="0" name=""/>
        <dsp:cNvSpPr/>
      </dsp:nvSpPr>
      <dsp:spPr>
        <a:xfrm>
          <a:off x="2133600" y="1842948"/>
          <a:ext cx="2133599" cy="4107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Multi-file</a:t>
          </a:r>
          <a:endParaRPr lang="en-US" sz="1300" kern="1200" dirty="0"/>
        </a:p>
      </dsp:txBody>
      <dsp:txXfrm>
        <a:off x="2133600" y="1842948"/>
        <a:ext cx="2133599" cy="410700"/>
      </dsp:txXfrm>
    </dsp:sp>
    <dsp:sp modelId="{930482B8-5E7C-40DC-9434-02E9D55E27E0}">
      <dsp:nvSpPr>
        <dsp:cNvPr id="0" name=""/>
        <dsp:cNvSpPr/>
      </dsp:nvSpPr>
      <dsp:spPr>
        <a:xfrm>
          <a:off x="4267200" y="1842948"/>
          <a:ext cx="2133599" cy="4107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Merge before commit</a:t>
          </a:r>
          <a:endParaRPr lang="en-US" sz="1300" kern="1200" dirty="0"/>
        </a:p>
      </dsp:txBody>
      <dsp:txXfrm>
        <a:off x="4267200" y="1842948"/>
        <a:ext cx="2133599" cy="410700"/>
      </dsp:txXfrm>
    </dsp:sp>
    <dsp:sp modelId="{5580F6D2-B95D-46AE-87E5-E9D57E2B7E71}">
      <dsp:nvSpPr>
        <dsp:cNvPr id="0" name=""/>
        <dsp:cNvSpPr/>
      </dsp:nvSpPr>
      <dsp:spPr>
        <a:xfrm>
          <a:off x="6400800" y="1842948"/>
          <a:ext cx="2133599" cy="4107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CVS, SVN, TFS</a:t>
          </a:r>
          <a:endParaRPr lang="en-US" sz="1300" kern="1200" dirty="0"/>
        </a:p>
      </dsp:txBody>
      <dsp:txXfrm>
        <a:off x="6400800" y="1842948"/>
        <a:ext cx="2133599" cy="410700"/>
      </dsp:txXfrm>
    </dsp:sp>
    <dsp:sp modelId="{8BE6A60E-C33F-41BA-B3A0-4282A41F0312}">
      <dsp:nvSpPr>
        <dsp:cNvPr id="0" name=""/>
        <dsp:cNvSpPr/>
      </dsp:nvSpPr>
      <dsp:spPr>
        <a:xfrm rot="10800000">
          <a:off x="0" y="638"/>
          <a:ext cx="8534400" cy="137357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</a:t>
          </a:r>
          <a:r>
            <a:rPr lang="en-US" sz="1700" kern="1200" baseline="30000" dirty="0" smtClean="0"/>
            <a:t>st</a:t>
          </a:r>
          <a:r>
            <a:rPr lang="en-US" sz="1700" kern="1200" dirty="0" smtClean="0"/>
            <a:t> Version Control</a:t>
          </a:r>
          <a:endParaRPr lang="en-US" sz="1700" kern="1200" dirty="0"/>
        </a:p>
      </dsp:txBody>
      <dsp:txXfrm rot="-10800000">
        <a:off x="0" y="638"/>
        <a:ext cx="8534400" cy="482126"/>
      </dsp:txXfrm>
    </dsp:sp>
    <dsp:sp modelId="{2930EA44-90BF-4210-9F3B-A2B3C06510CB}">
      <dsp:nvSpPr>
        <dsp:cNvPr id="0" name=""/>
        <dsp:cNvSpPr/>
      </dsp:nvSpPr>
      <dsp:spPr>
        <a:xfrm>
          <a:off x="0" y="482765"/>
          <a:ext cx="2133599" cy="4107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 Networking</a:t>
          </a:r>
          <a:endParaRPr lang="en-US" sz="1300" kern="1200" dirty="0"/>
        </a:p>
      </dsp:txBody>
      <dsp:txXfrm>
        <a:off x="0" y="482765"/>
        <a:ext cx="2133599" cy="410700"/>
      </dsp:txXfrm>
    </dsp:sp>
    <dsp:sp modelId="{75352B59-A6D1-4468-B150-24920C152E4F}">
      <dsp:nvSpPr>
        <dsp:cNvPr id="0" name=""/>
        <dsp:cNvSpPr/>
      </dsp:nvSpPr>
      <dsp:spPr>
        <a:xfrm>
          <a:off x="2133600" y="482765"/>
          <a:ext cx="2133599" cy="41070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One file at a time</a:t>
          </a:r>
          <a:endParaRPr lang="en-US" sz="1300" kern="1200" dirty="0"/>
        </a:p>
      </dsp:txBody>
      <dsp:txXfrm>
        <a:off x="2133600" y="482765"/>
        <a:ext cx="2133599" cy="410700"/>
      </dsp:txXfrm>
    </dsp:sp>
    <dsp:sp modelId="{FECEA100-4B59-48FB-AE4C-2D6BF6C5F372}">
      <dsp:nvSpPr>
        <dsp:cNvPr id="0" name=""/>
        <dsp:cNvSpPr/>
      </dsp:nvSpPr>
      <dsp:spPr>
        <a:xfrm>
          <a:off x="4267200" y="482765"/>
          <a:ext cx="2133599" cy="4107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Locks</a:t>
          </a:r>
          <a:endParaRPr lang="en-US" sz="1300" kern="1200" dirty="0"/>
        </a:p>
      </dsp:txBody>
      <dsp:txXfrm>
        <a:off x="4267200" y="482765"/>
        <a:ext cx="2133599" cy="410700"/>
      </dsp:txXfrm>
    </dsp:sp>
    <dsp:sp modelId="{43CF960F-F8D1-4697-952D-BBB9CC70458D}">
      <dsp:nvSpPr>
        <dsp:cNvPr id="0" name=""/>
        <dsp:cNvSpPr/>
      </dsp:nvSpPr>
      <dsp:spPr>
        <a:xfrm>
          <a:off x="6400800" y="482765"/>
          <a:ext cx="2133599" cy="4107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RCS, SCCS</a:t>
          </a:r>
          <a:endParaRPr lang="en-US" sz="1300" kern="1200" dirty="0"/>
        </a:p>
      </dsp:txBody>
      <dsp:txXfrm>
        <a:off x="6400800" y="482765"/>
        <a:ext cx="2133599" cy="410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Source Management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Why We </a:t>
            </a:r>
            <a:r>
              <a:rPr lang="en-US" altLang="zh-CN" dirty="0"/>
              <a:t>U</a:t>
            </a:r>
            <a:r>
              <a:rPr lang="en-US" altLang="zh-CN" dirty="0" smtClean="0"/>
              <a:t>se </a:t>
            </a:r>
            <a:r>
              <a:rPr lang="en-US" altLang="zh-CN" dirty="0"/>
              <a:t>G</a:t>
            </a:r>
            <a:r>
              <a:rPr lang="en-US" altLang="zh-CN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9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137443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382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CVS</a:t>
            </a:r>
          </a:p>
          <a:p>
            <a:r>
              <a:rPr lang="en-US" dirty="0" smtClean="0"/>
              <a:t>SVN(Subversion)</a:t>
            </a:r>
          </a:p>
          <a:p>
            <a:r>
              <a:rPr lang="en-US" dirty="0" smtClean="0"/>
              <a:t>HG(Mercurial)</a:t>
            </a:r>
          </a:p>
          <a:p>
            <a:r>
              <a:rPr lang="en-US" dirty="0" smtClean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211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 SVN to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is not final step</a:t>
            </a:r>
          </a:p>
          <a:p>
            <a:r>
              <a:rPr lang="en-US" dirty="0" smtClean="0"/>
              <a:t>Pull – Merge – Commit - Push</a:t>
            </a:r>
          </a:p>
          <a:p>
            <a:r>
              <a:rPr lang="en-US" dirty="0" smtClean="0"/>
              <a:t>Rebase</a:t>
            </a:r>
          </a:p>
          <a:p>
            <a:r>
              <a:rPr lang="en-US" dirty="0" smtClean="0"/>
              <a:t>Stash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5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83" y="196645"/>
            <a:ext cx="8141111" cy="5830529"/>
          </a:xfrm>
        </p:spPr>
      </p:pic>
    </p:spTree>
    <p:extLst>
      <p:ext uri="{BB962C8B-B14F-4D97-AF65-F5344CB8AC3E}">
        <p14:creationId xmlns:p14="http://schemas.microsoft.com/office/powerpoint/2010/main" val="51520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00290" y="236356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Q&amp;A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6042954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76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幼圆</vt:lpstr>
      <vt:lpstr>Century Gothic</vt:lpstr>
      <vt:lpstr>Wingdings 3</vt:lpstr>
      <vt:lpstr>Slice</vt:lpstr>
      <vt:lpstr>Source Management Tool</vt:lpstr>
      <vt:lpstr>History</vt:lpstr>
      <vt:lpstr>Difference</vt:lpstr>
      <vt:lpstr>Migrate SVN to GIT</vt:lpstr>
      <vt:lpstr>GIT workflow</vt:lpstr>
      <vt:lpstr>Git Commands</vt:lpstr>
      <vt:lpstr>Q&amp;A</vt:lpstr>
    </vt:vector>
  </TitlesOfParts>
  <Company>Wicresoft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Management Tool</dc:title>
  <dc:creator>Harry Chen</dc:creator>
  <cp:lastModifiedBy>Harry Chen</cp:lastModifiedBy>
  <cp:revision>6</cp:revision>
  <dcterms:created xsi:type="dcterms:W3CDTF">2013-03-18T08:24:54Z</dcterms:created>
  <dcterms:modified xsi:type="dcterms:W3CDTF">2013-03-18T09:07:29Z</dcterms:modified>
</cp:coreProperties>
</file>