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3" r:id="rId3"/>
    <p:sldMasterId id="2147483697" r:id="rId4"/>
    <p:sldMasterId id="2147483702" r:id="rId5"/>
  </p:sldMasterIdLst>
  <p:notesMasterIdLst>
    <p:notesMasterId r:id="rId18"/>
  </p:notesMasterIdLst>
  <p:sldIdLst>
    <p:sldId id="256" r:id="rId6"/>
    <p:sldId id="271" r:id="rId7"/>
    <p:sldId id="272" r:id="rId8"/>
    <p:sldId id="273" r:id="rId9"/>
    <p:sldId id="274" r:id="rId10"/>
    <p:sldId id="265" r:id="rId11"/>
    <p:sldId id="258" r:id="rId12"/>
    <p:sldId id="259" r:id="rId13"/>
    <p:sldId id="269" r:id="rId14"/>
    <p:sldId id="270" r:id="rId15"/>
    <p:sldId id="262" r:id="rId16"/>
    <p:sldId id="263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1DE02-5DE0-4523-815D-07B64C46EF88}" v="1" dt="2024-10-24T03:14:31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0" y="1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wei liu" userId="34562458abd956b0" providerId="LiveId" clId="{A09FF38B-7869-4993-BB02-8258B3382E5D}"/>
    <pc:docChg chg="undo custSel addSld modSld">
      <pc:chgData name="yawei liu" userId="34562458abd956b0" providerId="LiveId" clId="{A09FF38B-7869-4993-BB02-8258B3382E5D}" dt="2024-05-06T13:35:45.051" v="210" actId="20577"/>
      <pc:docMkLst>
        <pc:docMk/>
      </pc:docMkLst>
      <pc:sldChg chg="modSp mod">
        <pc:chgData name="yawei liu" userId="34562458abd956b0" providerId="LiveId" clId="{A09FF38B-7869-4993-BB02-8258B3382E5D}" dt="2024-05-04T15:04:47.586" v="11" actId="6549"/>
        <pc:sldMkLst>
          <pc:docMk/>
          <pc:sldMk cId="4163304434" sldId="258"/>
        </pc:sldMkLst>
        <pc:spChg chg="mod">
          <ac:chgData name="yawei liu" userId="34562458abd956b0" providerId="LiveId" clId="{A09FF38B-7869-4993-BB02-8258B3382E5D}" dt="2024-05-04T15:04:47.586" v="11" actId="6549"/>
          <ac:spMkLst>
            <pc:docMk/>
            <pc:sldMk cId="4163304434" sldId="258"/>
            <ac:spMk id="3" creationId="{4190FF2B-F0DE-D127-5DD7-E07B63D8AA0F}"/>
          </ac:spMkLst>
        </pc:spChg>
      </pc:sldChg>
      <pc:sldChg chg="addSp modSp mod">
        <pc:chgData name="yawei liu" userId="34562458abd956b0" providerId="LiveId" clId="{A09FF38B-7869-4993-BB02-8258B3382E5D}" dt="2024-05-06T13:32:17.364" v="145" actId="20577"/>
        <pc:sldMkLst>
          <pc:docMk/>
          <pc:sldMk cId="189344331" sldId="259"/>
        </pc:sldMkLst>
        <pc:spChg chg="mod">
          <ac:chgData name="yawei liu" userId="34562458abd956b0" providerId="LiveId" clId="{A09FF38B-7869-4993-BB02-8258B3382E5D}" dt="2024-05-06T13:32:17.364" v="145" actId="20577"/>
          <ac:spMkLst>
            <pc:docMk/>
            <pc:sldMk cId="189344331" sldId="259"/>
            <ac:spMk id="3" creationId="{19D6E7EB-F518-B7C4-8366-AF7C6C59FEE7}"/>
          </ac:spMkLst>
        </pc:spChg>
        <pc:spChg chg="add mod">
          <ac:chgData name="yawei liu" userId="34562458abd956b0" providerId="LiveId" clId="{A09FF38B-7869-4993-BB02-8258B3382E5D}" dt="2024-05-04T15:12:27.172" v="50" actId="208"/>
          <ac:spMkLst>
            <pc:docMk/>
            <pc:sldMk cId="189344331" sldId="259"/>
            <ac:spMk id="5" creationId="{8E853F92-E3E7-1BBA-4A9E-AC242C814BA8}"/>
          </ac:spMkLst>
        </pc:spChg>
        <pc:picChg chg="add mod">
          <ac:chgData name="yawei liu" userId="34562458abd956b0" providerId="LiveId" clId="{A09FF38B-7869-4993-BB02-8258B3382E5D}" dt="2024-05-04T15:11:24.609" v="43" actId="1076"/>
          <ac:picMkLst>
            <pc:docMk/>
            <pc:sldMk cId="189344331" sldId="259"/>
            <ac:picMk id="4" creationId="{66179A31-AE3B-2449-4C9B-028C421DF925}"/>
          </ac:picMkLst>
        </pc:picChg>
      </pc:sldChg>
      <pc:sldChg chg="modSp mod">
        <pc:chgData name="yawei liu" userId="34562458abd956b0" providerId="LiveId" clId="{A09FF38B-7869-4993-BB02-8258B3382E5D}" dt="2024-05-04T15:37:29.577" v="105" actId="6549"/>
        <pc:sldMkLst>
          <pc:docMk/>
          <pc:sldMk cId="319163682" sldId="263"/>
        </pc:sldMkLst>
        <pc:spChg chg="mod">
          <ac:chgData name="yawei liu" userId="34562458abd956b0" providerId="LiveId" clId="{A09FF38B-7869-4993-BB02-8258B3382E5D}" dt="2024-05-04T15:37:29.577" v="105" actId="6549"/>
          <ac:spMkLst>
            <pc:docMk/>
            <pc:sldMk cId="319163682" sldId="263"/>
            <ac:spMk id="3" creationId="{BC30DF9D-7268-0069-8221-AFFAE2A380BD}"/>
          </ac:spMkLst>
        </pc:spChg>
      </pc:sldChg>
      <pc:sldChg chg="modSp mod">
        <pc:chgData name="yawei liu" userId="34562458abd956b0" providerId="LiveId" clId="{A09FF38B-7869-4993-BB02-8258B3382E5D}" dt="2024-05-04T15:03:40.554" v="1" actId="20577"/>
        <pc:sldMkLst>
          <pc:docMk/>
          <pc:sldMk cId="877239374" sldId="265"/>
        </pc:sldMkLst>
        <pc:spChg chg="mod">
          <ac:chgData name="yawei liu" userId="34562458abd956b0" providerId="LiveId" clId="{A09FF38B-7869-4993-BB02-8258B3382E5D}" dt="2024-05-04T15:03:36.555" v="0"/>
          <ac:spMkLst>
            <pc:docMk/>
            <pc:sldMk cId="877239374" sldId="265"/>
            <ac:spMk id="2" creationId="{DF5B1CCF-7EFB-2C5F-DB66-81D0A7D00F49}"/>
          </ac:spMkLst>
        </pc:spChg>
        <pc:spChg chg="mod">
          <ac:chgData name="yawei liu" userId="34562458abd956b0" providerId="LiveId" clId="{A09FF38B-7869-4993-BB02-8258B3382E5D}" dt="2024-05-04T15:03:40.554" v="1" actId="20577"/>
          <ac:spMkLst>
            <pc:docMk/>
            <pc:sldMk cId="877239374" sldId="265"/>
            <ac:spMk id="3" creationId="{65FB9CEB-F177-93C9-C78C-D66D0AEFB023}"/>
          </ac:spMkLst>
        </pc:spChg>
      </pc:sldChg>
      <pc:sldChg chg="addSp modSp mod">
        <pc:chgData name="yawei liu" userId="34562458abd956b0" providerId="LiveId" clId="{A09FF38B-7869-4993-BB02-8258B3382E5D}" dt="2024-05-06T13:35:28.912" v="206" actId="20577"/>
        <pc:sldMkLst>
          <pc:docMk/>
          <pc:sldMk cId="2511491417" sldId="269"/>
        </pc:sldMkLst>
        <pc:spChg chg="mod">
          <ac:chgData name="yawei liu" userId="34562458abd956b0" providerId="LiveId" clId="{A09FF38B-7869-4993-BB02-8258B3382E5D}" dt="2024-05-06T13:35:28.912" v="206" actId="20577"/>
          <ac:spMkLst>
            <pc:docMk/>
            <pc:sldMk cId="2511491417" sldId="269"/>
            <ac:spMk id="3" creationId="{19D6E7EB-F518-B7C4-8366-AF7C6C59FEE7}"/>
          </ac:spMkLst>
        </pc:spChg>
        <pc:picChg chg="add mod">
          <ac:chgData name="yawei liu" userId="34562458abd956b0" providerId="LiveId" clId="{A09FF38B-7869-4993-BB02-8258B3382E5D}" dt="2024-05-04T15:19:43.063" v="77" actId="14100"/>
          <ac:picMkLst>
            <pc:docMk/>
            <pc:sldMk cId="2511491417" sldId="269"/>
            <ac:picMk id="4" creationId="{C77CF2B1-7E05-BFD6-3F72-2ABDC4590F69}"/>
          </ac:picMkLst>
        </pc:picChg>
      </pc:sldChg>
      <pc:sldChg chg="modSp add mod">
        <pc:chgData name="yawei liu" userId="34562458abd956b0" providerId="LiveId" clId="{A09FF38B-7869-4993-BB02-8258B3382E5D}" dt="2024-05-06T13:35:45.051" v="210" actId="20577"/>
        <pc:sldMkLst>
          <pc:docMk/>
          <pc:sldMk cId="1860413898" sldId="270"/>
        </pc:sldMkLst>
        <pc:spChg chg="mod">
          <ac:chgData name="yawei liu" userId="34562458abd956b0" providerId="LiveId" clId="{A09FF38B-7869-4993-BB02-8258B3382E5D}" dt="2024-05-06T13:35:45.051" v="210" actId="20577"/>
          <ac:spMkLst>
            <pc:docMk/>
            <pc:sldMk cId="1860413898" sldId="270"/>
            <ac:spMk id="3" creationId="{19D6E7EB-F518-B7C4-8366-AF7C6C59FEE7}"/>
          </ac:spMkLst>
        </pc:spChg>
      </pc:sldChg>
    </pc:docChg>
  </pc:docChgLst>
  <pc:docChgLst>
    <pc:chgData name="yawei liu" userId="34562458abd956b0" providerId="LiveId" clId="{FBD1DE02-5DE0-4523-815D-07B64C46EF88}"/>
    <pc:docChg chg="addSld delSld modSld">
      <pc:chgData name="yawei liu" userId="34562458abd956b0" providerId="LiveId" clId="{FBD1DE02-5DE0-4523-815D-07B64C46EF88}" dt="2024-10-24T03:14:41.033" v="2" actId="47"/>
      <pc:docMkLst>
        <pc:docMk/>
      </pc:docMkLst>
      <pc:sldChg chg="del">
        <pc:chgData name="yawei liu" userId="34562458abd956b0" providerId="LiveId" clId="{FBD1DE02-5DE0-4523-815D-07B64C46EF88}" dt="2024-10-24T03:14:41.033" v="2" actId="47"/>
        <pc:sldMkLst>
          <pc:docMk/>
          <pc:sldMk cId="1833147498" sldId="257"/>
        </pc:sldMkLst>
      </pc:sldChg>
      <pc:sldChg chg="del">
        <pc:chgData name="yawei liu" userId="34562458abd956b0" providerId="LiveId" clId="{FBD1DE02-5DE0-4523-815D-07B64C46EF88}" dt="2024-10-24T03:14:41.033" v="2" actId="47"/>
        <pc:sldMkLst>
          <pc:docMk/>
          <pc:sldMk cId="943901529" sldId="264"/>
        </pc:sldMkLst>
      </pc:sldChg>
      <pc:sldChg chg="modSp mod">
        <pc:chgData name="yawei liu" userId="34562458abd956b0" providerId="LiveId" clId="{FBD1DE02-5DE0-4523-815D-07B64C46EF88}" dt="2024-10-24T03:12:35.419" v="0" actId="20577"/>
        <pc:sldMkLst>
          <pc:docMk/>
          <pc:sldMk cId="877239374" sldId="265"/>
        </pc:sldMkLst>
        <pc:spChg chg="mod">
          <ac:chgData name="yawei liu" userId="34562458abd956b0" providerId="LiveId" clId="{FBD1DE02-5DE0-4523-815D-07B64C46EF88}" dt="2024-10-24T03:12:35.419" v="0" actId="20577"/>
          <ac:spMkLst>
            <pc:docMk/>
            <pc:sldMk cId="877239374" sldId="265"/>
            <ac:spMk id="2" creationId="{DF5B1CCF-7EFB-2C5F-DB66-81D0A7D00F49}"/>
          </ac:spMkLst>
        </pc:spChg>
      </pc:sldChg>
      <pc:sldChg chg="del">
        <pc:chgData name="yawei liu" userId="34562458abd956b0" providerId="LiveId" clId="{FBD1DE02-5DE0-4523-815D-07B64C46EF88}" dt="2024-10-24T03:14:41.033" v="2" actId="47"/>
        <pc:sldMkLst>
          <pc:docMk/>
          <pc:sldMk cId="2601856332" sldId="266"/>
        </pc:sldMkLst>
      </pc:sldChg>
      <pc:sldChg chg="del">
        <pc:chgData name="yawei liu" userId="34562458abd956b0" providerId="LiveId" clId="{FBD1DE02-5DE0-4523-815D-07B64C46EF88}" dt="2024-10-24T03:14:41.033" v="2" actId="47"/>
        <pc:sldMkLst>
          <pc:docMk/>
          <pc:sldMk cId="3083663619" sldId="267"/>
        </pc:sldMkLst>
      </pc:sldChg>
      <pc:sldChg chg="add">
        <pc:chgData name="yawei liu" userId="34562458abd956b0" providerId="LiveId" clId="{FBD1DE02-5DE0-4523-815D-07B64C46EF88}" dt="2024-10-24T03:14:31.915" v="1"/>
        <pc:sldMkLst>
          <pc:docMk/>
          <pc:sldMk cId="615427609" sldId="271"/>
        </pc:sldMkLst>
      </pc:sldChg>
      <pc:sldChg chg="add">
        <pc:chgData name="yawei liu" userId="34562458abd956b0" providerId="LiveId" clId="{FBD1DE02-5DE0-4523-815D-07B64C46EF88}" dt="2024-10-24T03:14:31.915" v="1"/>
        <pc:sldMkLst>
          <pc:docMk/>
          <pc:sldMk cId="713974218" sldId="272"/>
        </pc:sldMkLst>
      </pc:sldChg>
      <pc:sldChg chg="add">
        <pc:chgData name="yawei liu" userId="34562458abd956b0" providerId="LiveId" clId="{FBD1DE02-5DE0-4523-815D-07B64C46EF88}" dt="2024-10-24T03:14:31.915" v="1"/>
        <pc:sldMkLst>
          <pc:docMk/>
          <pc:sldMk cId="235881293" sldId="273"/>
        </pc:sldMkLst>
      </pc:sldChg>
      <pc:sldChg chg="add">
        <pc:chgData name="yawei liu" userId="34562458abd956b0" providerId="LiveId" clId="{FBD1DE02-5DE0-4523-815D-07B64C46EF88}" dt="2024-10-24T03:14:31.915" v="1"/>
        <pc:sldMkLst>
          <pc:docMk/>
          <pc:sldMk cId="1626926982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C07C-87DE-4334-87EF-74350E2F0D57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0812-12E9-40E4-B2AB-B247B2183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1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0812-12E9-40E4-B2AB-B247B21833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7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lvl="0" algn="ctr">
              <a:buNone/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altLang="ko-KR" sz="4400" noProof="0" dirty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EC1F9808-F30B-4B36-87FE-86E7DB2F6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818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4406901"/>
            <a:ext cx="7894580" cy="678283"/>
          </a:xfrm>
        </p:spPr>
        <p:txBody>
          <a:bodyPr anchor="t"/>
          <a:lstStyle>
            <a:lvl1pPr algn="ctr">
              <a:defRPr sz="3200" b="1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640" y="2479019"/>
            <a:ext cx="8712968" cy="1238013"/>
          </a:xfrm>
        </p:spPr>
        <p:txBody>
          <a:bodyPr anchor="b"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6003E-9CBE-417E-818C-594BB0265E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3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584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8128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A62BE-F1A3-4832-A480-0DCF7FCD4C3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5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40323"/>
            <a:ext cx="8968144" cy="79787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66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6628" y="1772816"/>
            <a:ext cx="4680520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81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8128" y="1772816"/>
            <a:ext cx="468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DB866-1B8B-4F49-BD13-1BC1726169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0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AC057-9AE2-4D73-AE3E-68CFDCAB97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38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32F25F-3C3B-43AB-913B-3BF7CFE7798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73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977" y="1078766"/>
            <a:ext cx="3803039" cy="705351"/>
          </a:xfr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559" y="1078766"/>
            <a:ext cx="5472608" cy="536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977" y="1784118"/>
            <a:ext cx="3803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94FEAB-533B-47D4-AF8A-802597E8EDF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E03470-A392-4484-8497-3986345B84FD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95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3592" y="1196752"/>
            <a:ext cx="950505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592" y="5548464"/>
            <a:ext cx="950505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BD99-0FDB-45AF-BA80-73F50198A5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1E90B-587D-460F-9025-461C5893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52401"/>
            <a:ext cx="89723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35C23-3350-4361-84B6-EC50D5C1E3E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61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360" y="1124744"/>
            <a:ext cx="2664296" cy="5276056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584" y="1124744"/>
            <a:ext cx="6912768" cy="52760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8190D-E15E-4C24-9209-08623926CC8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B85B83-27D4-4D28-BC2E-41693E0AAB5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6031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152401"/>
            <a:ext cx="9217024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BF38E-B4EC-4400-B0DC-6A890A0D345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86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152401"/>
            <a:ext cx="936104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0912D-3087-4E8D-B9FD-61C70686D5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60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2776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可靠数据传输</a:t>
            </a:r>
            <a:endParaRPr lang="en-US" altLang="zh-CN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66B4-4AB3-41DF-A79D-842F40D8B145}" type="slidenum">
              <a:rPr lang="zh-CN" altLang="en-US"/>
              <a:pPr>
                <a:defRPr/>
              </a:pPr>
              <a:t>‹#›</a:t>
            </a:fld>
            <a:endParaRPr lang="en-US" altLang="zh-CN" sz="1800" b="1"/>
          </a:p>
        </p:txBody>
      </p:sp>
    </p:spTree>
    <p:extLst>
      <p:ext uri="{BB962C8B-B14F-4D97-AF65-F5344CB8AC3E}">
        <p14:creationId xmlns:p14="http://schemas.microsoft.com/office/powerpoint/2010/main" val="2606156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0E20C-F6B3-424F-A885-7A33AAA2279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21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4406901"/>
            <a:ext cx="7894580" cy="678283"/>
          </a:xfrm>
        </p:spPr>
        <p:txBody>
          <a:bodyPr anchor="t"/>
          <a:lstStyle>
            <a:lvl1pPr algn="ctr">
              <a:defRPr sz="3200" b="1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640" y="2479019"/>
            <a:ext cx="8712968" cy="1238013"/>
          </a:xfrm>
        </p:spPr>
        <p:txBody>
          <a:bodyPr anchor="b"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6003E-9CBE-417E-818C-594BB0265E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79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584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8128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A62BE-F1A3-4832-A480-0DCF7FCD4C3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87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40323"/>
            <a:ext cx="8968144" cy="79787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66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6628" y="1772816"/>
            <a:ext cx="4680520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81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8128" y="1772816"/>
            <a:ext cx="468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DB866-1B8B-4F49-BD13-1BC1726169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52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AC057-9AE2-4D73-AE3E-68CFDCAB97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60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32F25F-3C3B-43AB-913B-3BF7CFE7798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710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977" y="1078766"/>
            <a:ext cx="3803039" cy="705351"/>
          </a:xfr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559" y="1078766"/>
            <a:ext cx="5472608" cy="536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977" y="1784118"/>
            <a:ext cx="3803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94FEAB-533B-47D4-AF8A-802597E8EDF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E03470-A392-4484-8497-3986345B84FD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694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3592" y="1196752"/>
            <a:ext cx="950505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592" y="5548464"/>
            <a:ext cx="950505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BD99-0FDB-45AF-BA80-73F50198A5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1E90B-587D-460F-9025-461C5893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52401"/>
            <a:ext cx="89723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12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35C23-3350-4361-84B6-EC50D5C1E3E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2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360" y="1124744"/>
            <a:ext cx="2664296" cy="5276056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584" y="1124744"/>
            <a:ext cx="6912768" cy="52760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8190D-E15E-4C24-9209-08623926CC8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B85B83-27D4-4D28-BC2E-41693E0AAB5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5342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152401"/>
            <a:ext cx="9217024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BF38E-B4EC-4400-B0DC-6A890A0D345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66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152401"/>
            <a:ext cx="936104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0912D-3087-4E8D-B9FD-61C70686D5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691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marL="342900" lvl="0" indent="-342900" algn="ctr"/>
            <a:r>
              <a:rPr lang="en-US" altLang="zh-CN" noProof="0" dirty="0"/>
              <a:t>Click to edit Master subtitle style</a:t>
            </a:r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 userDrawn="1"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 userDrawn="1"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C81FD3D4-6158-4841-8FB8-24A5835063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8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19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61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06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8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8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165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149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9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9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8161-FE42-4471-A70B-300C37D0711A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6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7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90301" y="6599239"/>
            <a:ext cx="901700" cy="276225"/>
          </a:xfrm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5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0E20C-F6B3-424F-A885-7A33AAA2279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image" Target="../media/image9.jp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image" Target="../media/image9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0" y="1"/>
            <a:ext cx="12192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52526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06400" y="152401"/>
            <a:ext cx="11277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0" y="838201"/>
            <a:ext cx="12192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9051" y="838200"/>
            <a:ext cx="12172949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CAE8161-FE42-4471-A70B-300C37D0711A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6480" y="6477953"/>
            <a:ext cx="1056117" cy="38004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29083" y="6477952"/>
            <a:ext cx="82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              主讲人：刘亚维</a:t>
            </a:r>
          </a:p>
        </p:txBody>
      </p:sp>
      <p:pic>
        <p:nvPicPr>
          <p:cNvPr id="10" name="图片 9" descr="http://cas.hit.edu.cn/images/login/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0" y="6463496"/>
            <a:ext cx="2133223" cy="39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ic.baike.soso.com/p/20110221/bki-20110221142131-1020344158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597" y="6453335"/>
            <a:ext cx="719403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 bwMode="auto">
          <a:xfrm>
            <a:off x="0" y="6453336"/>
            <a:ext cx="1219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412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2177768" y="1"/>
            <a:ext cx="10014231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3592" y="1124744"/>
            <a:ext cx="9505056" cy="546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2177768" y="837312"/>
            <a:ext cx="10014231" cy="16927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40616" y="6590238"/>
            <a:ext cx="549102" cy="26776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916133-F6FA-4ED1-B30A-BE9CEA93D544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8C93E1-CB05-4248-B2D9-8CC2A3243996}"/>
              </a:ext>
            </a:extLst>
          </p:cNvPr>
          <p:cNvSpPr/>
          <p:nvPr/>
        </p:nvSpPr>
        <p:spPr>
          <a:xfrm>
            <a:off x="0" y="982062"/>
            <a:ext cx="2184400" cy="5875937"/>
          </a:xfrm>
          <a:prstGeom prst="rect">
            <a:avLst/>
          </a:prstGeom>
          <a:blipFill dpi="0" rotWithShape="1">
            <a:blip r:embed="rId15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766983-6645-4FDA-8A75-C8590E1E0437}"/>
              </a:ext>
            </a:extLst>
          </p:cNvPr>
          <p:cNvCxnSpPr/>
          <p:nvPr/>
        </p:nvCxnSpPr>
        <p:spPr>
          <a:xfrm flipH="1">
            <a:off x="0" y="998538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FF3117B8-8050-409F-9406-2BCEC16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" y="8685"/>
            <a:ext cx="1786235" cy="1006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1C4CE87-76F2-49FE-97CD-7F291F477FCA}"/>
              </a:ext>
            </a:extLst>
          </p:cNvPr>
          <p:cNvSpPr txBox="1"/>
          <p:nvPr/>
        </p:nvSpPr>
        <p:spPr>
          <a:xfrm>
            <a:off x="1784350" y="-1262"/>
            <a:ext cx="400050" cy="1015663"/>
          </a:xfrm>
          <a:prstGeom prst="rect">
            <a:avLst/>
          </a:prstGeom>
          <a:solidFill>
            <a:srgbClr val="EAEAEA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F8BD64-4448-4B45-9721-3D68A1222BA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>
          <a:xfrm>
            <a:off x="-6631" y="4869092"/>
            <a:ext cx="2184400" cy="1956373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4740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2177768" y="1"/>
            <a:ext cx="10014231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3592" y="1124744"/>
            <a:ext cx="9505056" cy="546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2177768" y="837312"/>
            <a:ext cx="10014231" cy="16927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40616" y="6590238"/>
            <a:ext cx="549102" cy="26776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916133-F6FA-4ED1-B30A-BE9CEA93D544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8C93E1-CB05-4248-B2D9-8CC2A3243996}"/>
              </a:ext>
            </a:extLst>
          </p:cNvPr>
          <p:cNvSpPr/>
          <p:nvPr/>
        </p:nvSpPr>
        <p:spPr>
          <a:xfrm>
            <a:off x="0" y="982062"/>
            <a:ext cx="2184400" cy="5875937"/>
          </a:xfrm>
          <a:prstGeom prst="rect">
            <a:avLst/>
          </a:prstGeom>
          <a:blipFill dpi="0" rotWithShape="1">
            <a:blip r:embed="rId15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766983-6645-4FDA-8A75-C8590E1E0437}"/>
              </a:ext>
            </a:extLst>
          </p:cNvPr>
          <p:cNvCxnSpPr/>
          <p:nvPr/>
        </p:nvCxnSpPr>
        <p:spPr>
          <a:xfrm flipH="1">
            <a:off x="0" y="998538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FF3117B8-8050-409F-9406-2BCEC16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" y="8685"/>
            <a:ext cx="1786235" cy="1006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1C4CE87-76F2-49FE-97CD-7F291F477FCA}"/>
              </a:ext>
            </a:extLst>
          </p:cNvPr>
          <p:cNvSpPr txBox="1"/>
          <p:nvPr/>
        </p:nvSpPr>
        <p:spPr>
          <a:xfrm>
            <a:off x="1784350" y="-1262"/>
            <a:ext cx="400050" cy="1015663"/>
          </a:xfrm>
          <a:prstGeom prst="rect">
            <a:avLst/>
          </a:prstGeom>
          <a:solidFill>
            <a:srgbClr val="EAEAEA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F8BD64-4448-4B45-9721-3D68A1222BA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>
          <a:xfrm>
            <a:off x="-6631" y="4869092"/>
            <a:ext cx="2184400" cy="1956373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293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刘亚维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计算机网络实验</a:t>
            </a:r>
          </a:p>
        </p:txBody>
      </p:sp>
    </p:spTree>
    <p:extLst>
      <p:ext uri="{BB962C8B-B14F-4D97-AF65-F5344CB8AC3E}">
        <p14:creationId xmlns:p14="http://schemas.microsoft.com/office/powerpoint/2010/main" val="147269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实验内容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配置无线局域网，包括无线路由和笔记本的设置</a:t>
            </a:r>
          </a:p>
          <a:p>
            <a:r>
              <a:rPr lang="zh-CN" altLang="en-US" sz="2800" dirty="0"/>
              <a:t>验收：</a:t>
            </a:r>
          </a:p>
          <a:p>
            <a:pPr lvl="1"/>
            <a:r>
              <a:rPr lang="zh-CN" altLang="en-US" dirty="0"/>
              <a:t>笔记本对服务器区的连通性测试</a:t>
            </a:r>
          </a:p>
          <a:p>
            <a:pPr lvl="1"/>
            <a:r>
              <a:rPr lang="zh-CN" altLang="en-US"/>
              <a:t>展示填</a:t>
            </a:r>
            <a:r>
              <a:rPr lang="zh-CN" altLang="en-US" dirty="0"/>
              <a:t>加一台笔记本，完成相关配置。</a:t>
            </a:r>
          </a:p>
        </p:txBody>
      </p:sp>
    </p:spTree>
    <p:extLst>
      <p:ext uri="{BB962C8B-B14F-4D97-AF65-F5344CB8AC3E}">
        <p14:creationId xmlns:p14="http://schemas.microsoft.com/office/powerpoint/2010/main" val="186041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93CF-E51A-2B87-C4D4-F6796DB3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3E1CD-A94A-6C4A-7E18-81A7D415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确保实验报告中有清晰的问题描述、方法论、结果分析和结论。</a:t>
            </a:r>
          </a:p>
          <a:p>
            <a:r>
              <a:rPr lang="zh-CN" altLang="en-US" dirty="0"/>
              <a:t>检查报告是否包含了必要的代码片段和运行结果截图。</a:t>
            </a:r>
          </a:p>
          <a:p>
            <a:r>
              <a:rPr lang="zh-CN" altLang="en-US" dirty="0"/>
              <a:t>功能实现是否包含了所有的实验内容。</a:t>
            </a:r>
          </a:p>
          <a:p>
            <a:r>
              <a:rPr lang="zh-CN" altLang="en-US" dirty="0"/>
              <a:t>讨论部分是否合理解释了实验结果，是否给出了合理的结论。</a:t>
            </a:r>
          </a:p>
          <a:p>
            <a:r>
              <a:rPr lang="zh-CN" altLang="en-US" dirty="0"/>
              <a:t>报告的整体结构是否符合要求，语言是否清晰。</a:t>
            </a:r>
          </a:p>
          <a:p>
            <a:r>
              <a:rPr lang="zh-CN" altLang="en-US" dirty="0"/>
              <a:t>篇幅适宜，不能过少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9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E365-90C5-485C-9C6B-91AB4457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0DF9D-7268-0069-8221-AFFAE2A3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实验报告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PKT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（可打包）</a:t>
            </a:r>
            <a:endParaRPr lang="en-US" altLang="zh-CN" dirty="0"/>
          </a:p>
          <a:p>
            <a:pPr lvl="1"/>
            <a:r>
              <a:rPr lang="en-US" altLang="zh-CN" dirty="0"/>
              <a:t>pkt </a:t>
            </a:r>
            <a:r>
              <a:rPr lang="zh-CN" altLang="en-US" dirty="0"/>
              <a:t>是 </a:t>
            </a:r>
            <a:r>
              <a:rPr lang="en-US" altLang="zh-CN" dirty="0"/>
              <a:t>Cisco Packet Tracer </a:t>
            </a:r>
            <a:r>
              <a:rPr lang="zh-CN" altLang="en-US" dirty="0"/>
              <a:t>模拟软件使用的文件格式。它是一种特定于该软件的项目文件格式，用于保存网络拓扑、设备配置</a:t>
            </a:r>
            <a:r>
              <a:rPr lang="zh-CN" altLang="en-US"/>
              <a:t>和模拟实验。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F4E98-D730-9FBF-6A7D-35B02ECC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实验评分（具体要求见实验项目）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F3327-7645-9D1D-95FF-51AA0DC2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签到：</a:t>
            </a:r>
            <a:r>
              <a:rPr lang="en-US" altLang="zh-CN" dirty="0"/>
              <a:t>		10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操作验收：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本次实验</a:t>
            </a:r>
            <a:r>
              <a:rPr lang="zh-CN" altLang="en-US" dirty="0">
                <a:solidFill>
                  <a:srgbClr val="FF0000"/>
                </a:solidFill>
              </a:rPr>
              <a:t>不进行操作验收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所有实验操作内容均应体现在实验报告中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r>
              <a:rPr lang="en-US" altLang="zh-CN" dirty="0"/>
              <a:t>	90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评价方法：</a:t>
            </a:r>
            <a:r>
              <a:rPr lang="zh-CN" altLang="en-US" sz="3200" dirty="0"/>
              <a:t>老师评价</a:t>
            </a:r>
            <a:r>
              <a:rPr lang="en-US" altLang="zh-CN" sz="3200" dirty="0"/>
              <a:t>+</a:t>
            </a:r>
            <a:r>
              <a:rPr lang="zh-CN" altLang="en-US" dirty="0">
                <a:solidFill>
                  <a:srgbClr val="FF0000"/>
                </a:solidFill>
              </a:rPr>
              <a:t>生生互评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注意</a:t>
            </a:r>
            <a:r>
              <a:rPr lang="zh-CN" altLang="en-US" dirty="0">
                <a:solidFill>
                  <a:srgbClr val="FF0000"/>
                </a:solidFill>
              </a:rPr>
              <a:t>截止日期</a:t>
            </a:r>
            <a:r>
              <a:rPr lang="zh-CN" altLang="en-US" dirty="0"/>
              <a:t>，实验报告提交截止后，即开始互评，同样设有截止日期。</a:t>
            </a:r>
          </a:p>
        </p:txBody>
      </p:sp>
    </p:spTree>
    <p:extLst>
      <p:ext uri="{BB962C8B-B14F-4D97-AF65-F5344CB8AC3E}">
        <p14:creationId xmlns:p14="http://schemas.microsoft.com/office/powerpoint/2010/main" val="61542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DC22-0929-23E2-372E-5F08290B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334AF-C69B-1E64-D777-EBD90F8B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每人评价</a:t>
            </a:r>
            <a:r>
              <a:rPr lang="en-US" altLang="zh-CN" dirty="0"/>
              <a:t>3-5</a:t>
            </a:r>
            <a:r>
              <a:rPr lang="zh-CN" altLang="en-US" dirty="0"/>
              <a:t>份（具体见实验项目）</a:t>
            </a:r>
            <a:endParaRPr lang="en-US" altLang="zh-CN" dirty="0"/>
          </a:p>
          <a:p>
            <a:r>
              <a:rPr lang="zh-CN" altLang="en-US" dirty="0"/>
              <a:t>满分</a:t>
            </a:r>
            <a:r>
              <a:rPr lang="en-US" altLang="zh-CN" dirty="0">
                <a:solidFill>
                  <a:srgbClr val="FF0000"/>
                </a:solidFill>
              </a:rPr>
              <a:t>90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，学生评分范围见具体任务要求</a:t>
            </a:r>
            <a:endParaRPr lang="en-US" altLang="zh-CN" dirty="0"/>
          </a:p>
          <a:p>
            <a:pPr lvl="1"/>
            <a:r>
              <a:rPr lang="zh-CN" altLang="en-US" dirty="0"/>
              <a:t>只</a:t>
            </a:r>
            <a:r>
              <a:rPr lang="zh-CN" altLang="en-US" dirty="0">
                <a:solidFill>
                  <a:srgbClr val="FF0000"/>
                </a:solidFill>
              </a:rPr>
              <a:t>实验报告</a:t>
            </a:r>
            <a:endParaRPr lang="en-US" altLang="zh-CN" dirty="0"/>
          </a:p>
          <a:p>
            <a:pPr lvl="1"/>
            <a:r>
              <a:rPr lang="zh-CN" altLang="en-US" dirty="0"/>
              <a:t>学生评价打分要</a:t>
            </a:r>
            <a:r>
              <a:rPr lang="zh-CN" altLang="en-US" dirty="0">
                <a:solidFill>
                  <a:srgbClr val="FF0000"/>
                </a:solidFill>
              </a:rPr>
              <a:t>给出评语</a:t>
            </a:r>
            <a:r>
              <a:rPr lang="zh-CN" altLang="en-US" dirty="0"/>
              <a:t>，用</a:t>
            </a:r>
            <a:r>
              <a:rPr lang="zh-CN" altLang="en-US" dirty="0">
                <a:solidFill>
                  <a:srgbClr val="FF0000"/>
                </a:solidFill>
              </a:rPr>
              <a:t>真实客观</a:t>
            </a:r>
            <a:r>
              <a:rPr lang="zh-CN" altLang="en-US" dirty="0"/>
              <a:t>的语言，给同学们提供</a:t>
            </a:r>
            <a:r>
              <a:rPr lang="zh-CN" altLang="en-US" dirty="0">
                <a:solidFill>
                  <a:srgbClr val="FF0000"/>
                </a:solidFill>
              </a:rPr>
              <a:t>有益的评价和建议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扣分须给出明确理由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具体评分标准和评价指标见每次实验</a:t>
            </a:r>
            <a:endParaRPr lang="en-US" altLang="zh-CN" dirty="0"/>
          </a:p>
          <a:p>
            <a:r>
              <a:rPr lang="zh-CN" altLang="en-US" dirty="0"/>
              <a:t>成绩</a:t>
            </a:r>
            <a:r>
              <a:rPr lang="en-US" altLang="zh-CN" dirty="0"/>
              <a:t>=</a:t>
            </a:r>
            <a:r>
              <a:rPr lang="zh-CN" altLang="en-US" dirty="0"/>
              <a:t>教师助教评分</a:t>
            </a:r>
            <a:r>
              <a:rPr lang="en-US" altLang="zh-CN" dirty="0"/>
              <a:t>*</a:t>
            </a:r>
            <a:r>
              <a:rPr lang="zh-CN" altLang="en-US" dirty="0"/>
              <a:t>教师权重（</a:t>
            </a:r>
            <a:r>
              <a:rPr lang="en-US" altLang="zh-CN" dirty="0"/>
              <a:t>70%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       +</a:t>
            </a:r>
            <a:r>
              <a:rPr lang="zh-CN" altLang="en-US" dirty="0">
                <a:solidFill>
                  <a:srgbClr val="FF0000"/>
                </a:solidFill>
              </a:rPr>
              <a:t>学生评分</a:t>
            </a:r>
            <a:r>
              <a:rPr lang="en-US" altLang="zh-CN" dirty="0"/>
              <a:t>*</a:t>
            </a:r>
            <a:r>
              <a:rPr lang="zh-CN" altLang="en-US" dirty="0"/>
              <a:t>学生权重（</a:t>
            </a:r>
            <a:r>
              <a:rPr lang="en-US" altLang="zh-CN" dirty="0"/>
              <a:t> 20% 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       +</a:t>
            </a:r>
            <a:r>
              <a:rPr lang="zh-CN" altLang="en-US" dirty="0">
                <a:solidFill>
                  <a:srgbClr val="FF0000"/>
                </a:solidFill>
              </a:rPr>
              <a:t>互评情况</a:t>
            </a:r>
            <a:r>
              <a:rPr lang="en-US" altLang="zh-CN" dirty="0"/>
              <a:t>+</a:t>
            </a:r>
            <a:r>
              <a:rPr lang="zh-CN" altLang="en-US" dirty="0"/>
              <a:t>互评权重（</a:t>
            </a:r>
            <a:r>
              <a:rPr lang="en-US" altLang="zh-CN" dirty="0"/>
              <a:t> 10%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97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1E79F-CD3E-4EC3-EEBC-0894907A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34162-17B4-0E9E-AB0B-683D265E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互评时，要保持</a:t>
            </a:r>
            <a:r>
              <a:rPr lang="zh-CN" altLang="en-US" dirty="0">
                <a:solidFill>
                  <a:srgbClr val="FF0000"/>
                </a:solidFill>
              </a:rPr>
              <a:t>客观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公正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随机分配评价目标</a:t>
            </a:r>
            <a:endParaRPr lang="en-US" altLang="zh-CN" dirty="0"/>
          </a:p>
          <a:p>
            <a:pPr lvl="1"/>
            <a:r>
              <a:rPr lang="zh-CN" altLang="en-US" dirty="0"/>
              <a:t>评价匿名</a:t>
            </a:r>
            <a:endParaRPr lang="en-US" altLang="zh-CN" dirty="0"/>
          </a:p>
          <a:p>
            <a:pPr lvl="1"/>
            <a:r>
              <a:rPr lang="zh-CN" altLang="en-US" dirty="0"/>
              <a:t>反馈和纠正：允许报告任何不公平的评价，由老师核实并予以纠正。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互评也是一个</a:t>
            </a:r>
            <a:r>
              <a:rPr lang="zh-CN" altLang="en-US" dirty="0">
                <a:solidFill>
                  <a:srgbClr val="FF0000"/>
                </a:solidFill>
              </a:rPr>
              <a:t>学习过程</a:t>
            </a:r>
            <a:r>
              <a:rPr lang="zh-CN" altLang="en-US" dirty="0"/>
              <a:t>，通过评价他人的工作，你可以学习新的方法和思路。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88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4AB39-ABDC-9757-9BD0-78E09682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02DF2-818D-0D97-02D0-6A9E77BF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重要提示</a:t>
            </a:r>
            <a:endParaRPr lang="en-US" altLang="zh-CN" dirty="0"/>
          </a:p>
          <a:p>
            <a:pPr lvl="1"/>
            <a:r>
              <a:rPr lang="zh-CN" altLang="en-US" dirty="0"/>
              <a:t>评价时，不能</a:t>
            </a:r>
            <a:r>
              <a:rPr lang="zh-CN" altLang="en-US" dirty="0">
                <a:solidFill>
                  <a:srgbClr val="FF0000"/>
                </a:solidFill>
              </a:rPr>
              <a:t>主观压低</a:t>
            </a:r>
            <a:r>
              <a:rPr lang="zh-CN" altLang="en-US" dirty="0"/>
              <a:t>分数，给出分数同时，</a:t>
            </a:r>
            <a:r>
              <a:rPr lang="zh-CN" altLang="en-US" dirty="0">
                <a:solidFill>
                  <a:srgbClr val="FF0000"/>
                </a:solidFill>
              </a:rPr>
              <a:t>要给出评语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投诉</a:t>
            </a:r>
            <a:r>
              <a:rPr lang="zh-CN" altLang="en-US" dirty="0"/>
              <a:t>的核实过程，如需要，老师可约同学</a:t>
            </a:r>
            <a:r>
              <a:rPr lang="zh-CN" altLang="en-US" dirty="0">
                <a:solidFill>
                  <a:srgbClr val="FF0000"/>
                </a:solidFill>
              </a:rPr>
              <a:t>喝茶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92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对应指导书实 验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5</a:t>
            </a:r>
            <a:r>
              <a:rPr lang="zh-CN" altLang="en-US" dirty="0"/>
              <a:t>：简单网络组建及配置</a:t>
            </a:r>
          </a:p>
        </p:txBody>
      </p:sp>
    </p:spTree>
    <p:extLst>
      <p:ext uri="{BB962C8B-B14F-4D97-AF65-F5344CB8AC3E}">
        <p14:creationId xmlns:p14="http://schemas.microsoft.com/office/powerpoint/2010/main" val="87723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2DBEE-9240-4F8C-CEFC-4F32873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0FF2B-F0DE-D127-5DD7-E07B63D8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操作验收：</a:t>
            </a:r>
            <a:r>
              <a:rPr lang="en-US" altLang="zh-CN" dirty="0"/>
              <a:t>	50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/>
              <a:t>40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2+3</a:t>
            </a:r>
            <a:r>
              <a:rPr lang="zh-CN" altLang="en-US" dirty="0"/>
              <a:t>： </a:t>
            </a:r>
            <a:r>
              <a:rPr lang="en-US" altLang="zh-CN" dirty="0"/>
              <a:t>5+5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r>
              <a:rPr lang="en-US" altLang="zh-CN" dirty="0"/>
              <a:t>	40</a:t>
            </a:r>
            <a:r>
              <a:rPr lang="zh-CN" altLang="en-US" dirty="0"/>
              <a:t>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30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实验内容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en-US" sz="2000" dirty="0"/>
              <a:t>终端设备参数配置（</a:t>
            </a:r>
            <a:r>
              <a:rPr lang="en-US" altLang="zh-CN" sz="2000" dirty="0"/>
              <a:t>10</a:t>
            </a:r>
            <a:r>
              <a:rPr lang="zh-CN" altLang="en-US" sz="2000" dirty="0"/>
              <a:t>分）</a:t>
            </a:r>
          </a:p>
          <a:p>
            <a:pPr lvl="1"/>
            <a:r>
              <a:rPr lang="zh-CN" altLang="en-US" sz="2000" dirty="0"/>
              <a:t>接入层设备配置（</a:t>
            </a:r>
            <a:r>
              <a:rPr lang="en-US" altLang="zh-CN" sz="2000" dirty="0"/>
              <a:t>10</a:t>
            </a:r>
            <a:r>
              <a:rPr lang="zh-CN" altLang="en-US" sz="2000" dirty="0"/>
              <a:t>分）</a:t>
            </a:r>
          </a:p>
          <a:p>
            <a:pPr lvl="1"/>
            <a:r>
              <a:rPr lang="zh-CN" altLang="en-US" sz="2000" dirty="0"/>
              <a:t>汇聚层设备配置（</a:t>
            </a:r>
            <a:r>
              <a:rPr lang="en-US" altLang="zh-CN" sz="2000" dirty="0"/>
              <a:t>10</a:t>
            </a:r>
            <a:r>
              <a:rPr lang="zh-CN" altLang="en-US" sz="2000" dirty="0"/>
              <a:t>分）</a:t>
            </a:r>
          </a:p>
          <a:p>
            <a:pPr lvl="1"/>
            <a:r>
              <a:rPr lang="zh-CN" altLang="en-US" sz="2000" dirty="0"/>
              <a:t>核心层设备配置（</a:t>
            </a:r>
            <a:r>
              <a:rPr lang="en-US" altLang="zh-CN" sz="2000" dirty="0"/>
              <a:t>10</a:t>
            </a:r>
            <a:r>
              <a:rPr lang="zh-CN" altLang="en-US" sz="2000" dirty="0"/>
              <a:t>分）</a:t>
            </a:r>
          </a:p>
          <a:p>
            <a:r>
              <a:rPr lang="zh-CN" altLang="en-US" sz="2400" dirty="0"/>
              <a:t>验收：</a:t>
            </a:r>
          </a:p>
          <a:p>
            <a:pPr lvl="1"/>
            <a:r>
              <a:rPr lang="en-US" altLang="zh-CN" sz="2000" dirty="0"/>
              <a:t>1. </a:t>
            </a:r>
            <a:r>
              <a:rPr lang="zh-CN" altLang="en-US" sz="2000" dirty="0"/>
              <a:t>检视各区之间的连通性测试（利用</a:t>
            </a:r>
            <a:r>
              <a:rPr lang="en-US" altLang="zh-CN" sz="2000" dirty="0"/>
              <a:t>ping</a:t>
            </a:r>
            <a:r>
              <a:rPr lang="zh-CN" altLang="en-US" sz="2000" dirty="0"/>
              <a:t>命令实时测试，配合</a:t>
            </a:r>
            <a:r>
              <a:rPr lang="en-US" altLang="zh-CN" sz="2000" dirty="0"/>
              <a:t>simulation</a:t>
            </a:r>
            <a:r>
              <a:rPr lang="zh-CN" altLang="en-US" sz="2000" dirty="0"/>
              <a:t>动态演示）。</a:t>
            </a:r>
          </a:p>
          <a:p>
            <a:pPr lvl="1"/>
            <a:r>
              <a:rPr lang="en-US" altLang="zh-CN" sz="2000" dirty="0"/>
              <a:t>2. </a:t>
            </a:r>
            <a:r>
              <a:rPr lang="zh-CN" altLang="en-US" sz="2000" dirty="0"/>
              <a:t>要求展示说明核心层路由表，红圈处应为</a:t>
            </a:r>
            <a:r>
              <a:rPr lang="en-US" altLang="zh-CN" sz="2000" dirty="0"/>
              <a:t>22</a:t>
            </a:r>
            <a:r>
              <a:rPr lang="zh-CN" altLang="en-US" sz="2000" dirty="0"/>
              <a:t>，此处可对学生进行考查。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3. </a:t>
            </a:r>
            <a:r>
              <a:rPr lang="zh-CN" altLang="en-US" sz="2000" dirty="0"/>
              <a:t>解释交换机接口选择采用</a:t>
            </a:r>
            <a:r>
              <a:rPr lang="en-US" altLang="zh-CN" sz="2000" dirty="0"/>
              <a:t>trunk</a:t>
            </a:r>
            <a:r>
              <a:rPr lang="zh-CN" altLang="en-US" sz="2000" dirty="0"/>
              <a:t>，还是</a:t>
            </a:r>
            <a:r>
              <a:rPr lang="en-US" altLang="zh-CN" sz="2000" dirty="0" err="1"/>
              <a:t>acess</a:t>
            </a:r>
            <a:r>
              <a:rPr lang="zh-CN" altLang="en-US" sz="2000" dirty="0"/>
              <a:t>模式的理由</a:t>
            </a:r>
          </a:p>
          <a:p>
            <a:pPr lvl="1"/>
            <a:r>
              <a:rPr lang="en-US" altLang="zh-CN" sz="2000" dirty="0"/>
              <a:t>4. </a:t>
            </a:r>
            <a:r>
              <a:rPr lang="zh-CN" altLang="en-US" sz="2000" dirty="0"/>
              <a:t>选择宿舍区某一</a:t>
            </a:r>
            <a:r>
              <a:rPr lang="en-US" altLang="zh-CN" sz="2000" dirty="0" err="1"/>
              <a:t>vlan</a:t>
            </a:r>
            <a:r>
              <a:rPr lang="zh-CN" altLang="en-US" sz="2000" dirty="0"/>
              <a:t>进行终端设备填加，并完成终端和交换机配置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179A31-AE3B-2449-4C9B-028C421DF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69" y="4248950"/>
            <a:ext cx="5144363" cy="1018719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E853F92-E3E7-1BBA-4A9E-AC242C814BA8}"/>
              </a:ext>
            </a:extLst>
          </p:cNvPr>
          <p:cNvSpPr/>
          <p:nvPr/>
        </p:nvSpPr>
        <p:spPr bwMode="auto">
          <a:xfrm>
            <a:off x="7004883" y="4828529"/>
            <a:ext cx="206878" cy="18205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4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实验内容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宿舍区与办公区、教学区隔离，即宿舍区的设备只能访问服务器区的资源；其他区域的设备可以互相访问。</a:t>
            </a:r>
          </a:p>
          <a:p>
            <a:r>
              <a:rPr lang="zh-CN" altLang="en-US" sz="2800" dirty="0"/>
              <a:t>验收：</a:t>
            </a:r>
          </a:p>
          <a:p>
            <a:pPr lvl="1"/>
            <a:r>
              <a:rPr lang="en-US" altLang="zh-CN" sz="2400" dirty="0"/>
              <a:t>1. </a:t>
            </a:r>
            <a:r>
              <a:rPr lang="zh-CN" altLang="en-US" sz="2400" dirty="0"/>
              <a:t>展示说明宿舍区汇聚层交换机路由表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pPr lvl="1"/>
            <a:r>
              <a:rPr lang="en-US" altLang="zh-CN" sz="2400" dirty="0"/>
              <a:t>2. </a:t>
            </a:r>
            <a:r>
              <a:rPr lang="zh-CN" altLang="en-US" sz="2400" dirty="0"/>
              <a:t>展示操作取消宿舍区隔离限制（实验报告中无需此步骤）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7CF2B1-7E05-BFD6-3F72-2ABDC459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70" y="3928505"/>
            <a:ext cx="8525739" cy="3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91417"/>
      </p:ext>
    </p:extLst>
  </p:cSld>
  <p:clrMapOvr>
    <a:masterClrMapping/>
  </p:clrMapOvr>
</p:sld>
</file>

<file path=ppt/theme/theme1.xml><?xml version="1.0" encoding="utf-8"?>
<a:theme xmlns:a="http://schemas.openxmlformats.org/drawingml/2006/main" name="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Chapter4-Network Layer</Template>
  <TotalTime>944</TotalTime>
  <Words>662</Words>
  <Application>Microsoft Office PowerPoint</Application>
  <PresentationFormat>宽屏</PresentationFormat>
  <Paragraphs>76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等线</vt:lpstr>
      <vt:lpstr>华文行楷</vt:lpstr>
      <vt:lpstr>微软雅黑</vt:lpstr>
      <vt:lpstr>Arial</vt:lpstr>
      <vt:lpstr>Calibri</vt:lpstr>
      <vt:lpstr>Calibri Light</vt:lpstr>
      <vt:lpstr>Verdana</vt:lpstr>
      <vt:lpstr>Wingdings</vt:lpstr>
      <vt:lpstr>国外精美的的PPT模板及图标之二</vt:lpstr>
      <vt:lpstr>1_国外精美的的PPT模板及图标之二</vt:lpstr>
      <vt:lpstr>3_国外精美的的PPT模板及图标之二</vt:lpstr>
      <vt:lpstr>Office 主题​​</vt:lpstr>
      <vt:lpstr>1_Office Theme</vt:lpstr>
      <vt:lpstr>计算机网络实验</vt:lpstr>
      <vt:lpstr>实验评分（具体要求见实验项目）</vt:lpstr>
      <vt:lpstr>实验评价</vt:lpstr>
      <vt:lpstr>生生互评</vt:lpstr>
      <vt:lpstr>生生互评</vt:lpstr>
      <vt:lpstr>实验5：简单网络组建及配置</vt:lpstr>
      <vt:lpstr>得分标准</vt:lpstr>
      <vt:lpstr>实验内容及验收</vt:lpstr>
      <vt:lpstr>实验内容及验收</vt:lpstr>
      <vt:lpstr>实验内容及验收</vt:lpstr>
      <vt:lpstr>实验报告评价指标</vt:lpstr>
      <vt:lpstr>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计算机网络实验</dc:title>
  <dc:creator>yawei liu</dc:creator>
  <cp:lastModifiedBy>yawei liu</cp:lastModifiedBy>
  <cp:revision>4</cp:revision>
  <dcterms:created xsi:type="dcterms:W3CDTF">2024-04-14T10:29:10Z</dcterms:created>
  <dcterms:modified xsi:type="dcterms:W3CDTF">2024-10-24T03:14:41Z</dcterms:modified>
</cp:coreProperties>
</file>