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>
        <p:scale>
          <a:sx n="107" d="100"/>
          <a:sy n="107" d="100"/>
        </p:scale>
        <p:origin x="73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7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15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1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6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83E1F-683D-CB4B-9BA0-11048F68F957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BB72B8-6875-924A-A07A-23F62F4D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237564"/>
            <a:ext cx="8574622" cy="2616199"/>
          </a:xfrm>
        </p:spPr>
        <p:txBody>
          <a:bodyPr/>
          <a:lstStyle/>
          <a:p>
            <a:r>
              <a:rPr lang="en-US" dirty="0" smtClean="0"/>
              <a:t>CS3343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5267" y="3996267"/>
            <a:ext cx="9144000" cy="1978955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Connect Four</a:t>
            </a:r>
          </a:p>
          <a:p>
            <a:endParaRPr lang="en-US" dirty="0" smtClean="0"/>
          </a:p>
          <a:p>
            <a:r>
              <a:rPr lang="en-US" dirty="0" smtClean="0"/>
              <a:t>Leung Kin Chung</a:t>
            </a:r>
          </a:p>
          <a:p>
            <a:r>
              <a:rPr lang="en-US" dirty="0" smtClean="0"/>
              <a:t>Ma Kei Tat</a:t>
            </a:r>
            <a:endParaRPr lang="en-US" dirty="0"/>
          </a:p>
          <a:p>
            <a:r>
              <a:rPr lang="en-US" dirty="0" smtClean="0"/>
              <a:t>Pau Kwok Lun 54115681</a:t>
            </a:r>
          </a:p>
          <a:p>
            <a:r>
              <a:rPr lang="en-US" dirty="0" smtClean="0"/>
              <a:t>Tong Pang 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</TotalTime>
  <Words>18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Arial</vt:lpstr>
      <vt:lpstr>Parallax</vt:lpstr>
      <vt:lpstr>CS3343 Software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CS3343 Software Engineering</dc:title>
  <dc:creator>Kwok Lun Pau</dc:creator>
  <cp:lastModifiedBy>Kwok Lun Pau</cp:lastModifiedBy>
  <cp:revision>2</cp:revision>
  <dcterms:created xsi:type="dcterms:W3CDTF">2016-11-18T07:00:34Z</dcterms:created>
  <dcterms:modified xsi:type="dcterms:W3CDTF">2016-11-18T07:12:00Z</dcterms:modified>
</cp:coreProperties>
</file>