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6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FFD3-A9A8-E348-AFCB-076DB4E40F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4C827D-029C-7B4F-B284-1D09A89BE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9620-DC94-6742-84D0-61BD19292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Jake’s Restaurant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5C99-6C8F-B342-AF63-A83CEE9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Groep B - DINF-1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7302-7E9B-264A-9CE9-D00858F1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omschrijving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AFDF-0A16-BB4D-BDB0-C2AC717B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Jake’s Restaurant in Rotterdam</a:t>
            </a:r>
          </a:p>
          <a:p>
            <a:r>
              <a:rPr lang="en-GB"/>
              <a:t>Command-line applicatie</a:t>
            </a:r>
          </a:p>
          <a:p>
            <a:r>
              <a:rPr lang="en-GB"/>
              <a:t>Klant management en tafel reservering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EF58-EC21-614C-A0A3-EEDDF8DB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BC0E-5729-BC42-B91D-7D97946B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Authenticatie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gebruikers</a:t>
            </a:r>
            <a:r>
              <a:rPr lang="en-GB" dirty="0"/>
              <a:t> </a:t>
            </a:r>
            <a:r>
              <a:rPr lang="en-GB" dirty="0" err="1"/>
              <a:t>beheer</a:t>
            </a:r>
            <a:endParaRPr lang="en-GB" dirty="0"/>
          </a:p>
          <a:p>
            <a:r>
              <a:rPr lang="en-GB" dirty="0"/>
              <a:t>Interface</a:t>
            </a:r>
          </a:p>
          <a:p>
            <a:r>
              <a:rPr lang="en-GB" dirty="0"/>
              <a:t>Menu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arrangementen</a:t>
            </a:r>
            <a:endParaRPr lang="en-GB" dirty="0"/>
          </a:p>
          <a:p>
            <a:r>
              <a:rPr lang="en-GB" dirty="0"/>
              <a:t>Tafel </a:t>
            </a:r>
            <a:r>
              <a:rPr lang="en-GB" dirty="0" err="1"/>
              <a:t>reservatie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839B-0D1E-6A6F-BB66-8135C481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Oplevering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leerdoelen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3127-28B4-98B4-A900-53200DF4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</a:t>
            </a:r>
            <a:r>
              <a:rPr lang="en-GB" dirty="0" err="1"/>
              <a:t>gebruik</a:t>
            </a:r>
            <a:endParaRPr lang="en-GB" dirty="0"/>
          </a:p>
          <a:p>
            <a:r>
              <a:rPr lang="en-GB" dirty="0" err="1"/>
              <a:t>Documentatie</a:t>
            </a:r>
            <a:endParaRPr lang="en-GB" dirty="0"/>
          </a:p>
          <a:p>
            <a:r>
              <a:rPr lang="en-GB" dirty="0" err="1"/>
              <a:t>Eindproduct</a:t>
            </a:r>
            <a:endParaRPr lang="en-GB" dirty="0"/>
          </a:p>
          <a:p>
            <a:r>
              <a:rPr lang="en-GB" dirty="0" err="1"/>
              <a:t>Verbeter</a:t>
            </a:r>
            <a:r>
              <a:rPr lang="en-GB" dirty="0"/>
              <a:t> </a:t>
            </a:r>
            <a:r>
              <a:rPr lang="en-GB"/>
              <a:t>punten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3456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39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Jake’s Restaurant</vt:lpstr>
      <vt:lpstr>Project omschrijving </vt:lpstr>
      <vt:lpstr>Implementatie</vt:lpstr>
      <vt:lpstr>Oplevering en leerdoelen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Jake’s Restaurant</dc:title>
  <dc:creator>jeremey sas</dc:creator>
  <cp:lastModifiedBy>Jeremey Sas (1028294)</cp:lastModifiedBy>
  <cp:revision>3</cp:revision>
  <dcterms:created xsi:type="dcterms:W3CDTF">2022-03-25T17:23:44Z</dcterms:created>
  <dcterms:modified xsi:type="dcterms:W3CDTF">2022-06-07T12:40:14Z</dcterms:modified>
</cp:coreProperties>
</file>