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67" r:id="rId2"/>
    <p:sldId id="262" r:id="rId3"/>
    <p:sldId id="256" r:id="rId4"/>
    <p:sldId id="261" r:id="rId5"/>
    <p:sldId id="257" r:id="rId6"/>
    <p:sldId id="258" r:id="rId7"/>
    <p:sldId id="259" r:id="rId8"/>
    <p:sldId id="260" r:id="rId9"/>
    <p:sldId id="263" r:id="rId10"/>
    <p:sldId id="265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ADFF1-ECFC-4CE2-8A43-3E5393E9CA78}" type="doc">
      <dgm:prSet loTypeId="urn:microsoft.com/office/officeart/2005/8/layout/hierarchy3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65F3DC-6B4F-4534-8DAE-7A1C12ACFFF7}">
      <dgm:prSet phldrT="[Текст]"/>
      <dgm:spPr/>
      <dgm:t>
        <a:bodyPr/>
        <a:lstStyle/>
        <a:p>
          <a:r>
            <a:rPr lang="en-US" dirty="0" smtClean="0"/>
            <a:t>Local </a:t>
          </a:r>
          <a:r>
            <a:rPr lang="en-US" dirty="0" err="1" smtClean="0"/>
            <a:t>Infastructure</a:t>
          </a:r>
          <a:r>
            <a:rPr lang="en-US" dirty="0" smtClean="0"/>
            <a:t> deploy</a:t>
          </a:r>
          <a:endParaRPr lang="ru-RU" dirty="0"/>
        </a:p>
      </dgm:t>
    </dgm:pt>
    <dgm:pt modelId="{27A3EB24-5F9E-4A53-8E53-A4554769440E}" type="parTrans" cxnId="{CE6F1BE8-4FDB-4596-8B50-FF39C2DFE00B}">
      <dgm:prSet/>
      <dgm:spPr/>
      <dgm:t>
        <a:bodyPr/>
        <a:lstStyle/>
        <a:p>
          <a:endParaRPr lang="ru-RU"/>
        </a:p>
      </dgm:t>
    </dgm:pt>
    <dgm:pt modelId="{3522F293-DD45-4292-9AFA-2F89269AA284}" type="sibTrans" cxnId="{CE6F1BE8-4FDB-4596-8B50-FF39C2DFE00B}">
      <dgm:prSet/>
      <dgm:spPr/>
      <dgm:t>
        <a:bodyPr/>
        <a:lstStyle/>
        <a:p>
          <a:endParaRPr lang="ru-RU"/>
        </a:p>
      </dgm:t>
    </dgm:pt>
    <dgm:pt modelId="{6BD02D9C-545C-48CB-9CCD-8C5D02D77871}">
      <dgm:prSet phldrT="[Текст]"/>
      <dgm:spPr/>
      <dgm:t>
        <a:bodyPr/>
        <a:lstStyle/>
        <a:p>
          <a:r>
            <a:rPr lang="en-US" dirty="0" smtClean="0"/>
            <a:t>Local VM with Terraform</a:t>
          </a:r>
          <a:endParaRPr lang="ru-RU" dirty="0"/>
        </a:p>
      </dgm:t>
    </dgm:pt>
    <dgm:pt modelId="{A8BF65B2-971A-4FB1-84FF-B32C5A517CA6}" type="parTrans" cxnId="{79FF1CBC-234A-4A81-B108-651636A80280}">
      <dgm:prSet/>
      <dgm:spPr/>
      <dgm:t>
        <a:bodyPr/>
        <a:lstStyle/>
        <a:p>
          <a:endParaRPr lang="ru-RU"/>
        </a:p>
      </dgm:t>
    </dgm:pt>
    <dgm:pt modelId="{25CDFB0A-A8EC-46C4-8DD0-B7059B3824A7}" type="sibTrans" cxnId="{79FF1CBC-234A-4A81-B108-651636A80280}">
      <dgm:prSet/>
      <dgm:spPr/>
      <dgm:t>
        <a:bodyPr/>
        <a:lstStyle/>
        <a:p>
          <a:endParaRPr lang="ru-RU"/>
        </a:p>
      </dgm:t>
    </dgm:pt>
    <dgm:pt modelId="{CF6FF724-7BB1-4521-A866-D9EE077282AD}">
      <dgm:prSet phldrT="[Текст]"/>
      <dgm:spPr/>
      <dgm:t>
        <a:bodyPr/>
        <a:lstStyle/>
        <a:p>
          <a:r>
            <a:rPr lang="en-US" dirty="0" smtClean="0"/>
            <a:t>Vagrant</a:t>
          </a:r>
          <a:endParaRPr lang="ru-RU" dirty="0"/>
        </a:p>
      </dgm:t>
    </dgm:pt>
    <dgm:pt modelId="{A1C29EDB-36D9-4D7D-8833-F6FEE36AB395}" type="parTrans" cxnId="{F8553A95-B367-450B-AAFB-00B35E9E2F54}">
      <dgm:prSet/>
      <dgm:spPr/>
      <dgm:t>
        <a:bodyPr/>
        <a:lstStyle/>
        <a:p>
          <a:endParaRPr lang="ru-RU"/>
        </a:p>
      </dgm:t>
    </dgm:pt>
    <dgm:pt modelId="{F2207054-4344-421B-A27B-0CD72934A799}" type="sibTrans" cxnId="{F8553A95-B367-450B-AAFB-00B35E9E2F54}">
      <dgm:prSet/>
      <dgm:spPr/>
      <dgm:t>
        <a:bodyPr/>
        <a:lstStyle/>
        <a:p>
          <a:endParaRPr lang="ru-RU"/>
        </a:p>
      </dgm:t>
    </dgm:pt>
    <dgm:pt modelId="{78A695BB-F21E-4EC9-9686-793E406DF3A4}">
      <dgm:prSet phldrT="[Текст]"/>
      <dgm:spPr/>
      <dgm:t>
        <a:bodyPr/>
        <a:lstStyle/>
        <a:p>
          <a:r>
            <a:rPr lang="en-US" dirty="0" smtClean="0"/>
            <a:t>Infrastructure deploy</a:t>
          </a:r>
          <a:endParaRPr lang="ru-RU" dirty="0"/>
        </a:p>
      </dgm:t>
    </dgm:pt>
    <dgm:pt modelId="{4EEF19B1-1F31-4AC6-ACFC-F1E5F3CC4474}" type="parTrans" cxnId="{07048D6A-A8D8-463D-9AE0-7097AA1A10B9}">
      <dgm:prSet/>
      <dgm:spPr/>
      <dgm:t>
        <a:bodyPr/>
        <a:lstStyle/>
        <a:p>
          <a:endParaRPr lang="ru-RU"/>
        </a:p>
      </dgm:t>
    </dgm:pt>
    <dgm:pt modelId="{6DF913F1-C511-4422-A383-6485D22C8469}" type="sibTrans" cxnId="{07048D6A-A8D8-463D-9AE0-7097AA1A10B9}">
      <dgm:prSet/>
      <dgm:spPr/>
      <dgm:t>
        <a:bodyPr/>
        <a:lstStyle/>
        <a:p>
          <a:endParaRPr lang="ru-RU"/>
        </a:p>
      </dgm:t>
    </dgm:pt>
    <dgm:pt modelId="{FA48EDC7-D956-466E-9D0A-B85785DF45A4}">
      <dgm:prSet phldrT="[Текст]"/>
      <dgm:spPr/>
      <dgm:t>
        <a:bodyPr/>
        <a:lstStyle/>
        <a:p>
          <a:r>
            <a:rPr lang="en-US" dirty="0" smtClean="0"/>
            <a:t>User data Jenkins</a:t>
          </a:r>
          <a:endParaRPr lang="ru-RU" dirty="0"/>
        </a:p>
      </dgm:t>
    </dgm:pt>
    <dgm:pt modelId="{A4B71636-E8F3-4FE3-B960-84209B4D8D49}" type="parTrans" cxnId="{9AE6C1E3-92D4-447B-A13C-C327E4F7E129}">
      <dgm:prSet/>
      <dgm:spPr/>
      <dgm:t>
        <a:bodyPr/>
        <a:lstStyle/>
        <a:p>
          <a:endParaRPr lang="ru-RU"/>
        </a:p>
      </dgm:t>
    </dgm:pt>
    <dgm:pt modelId="{DDC30FA1-CCA7-4F13-A4C7-407C3E1B04DF}" type="sibTrans" cxnId="{9AE6C1E3-92D4-447B-A13C-C327E4F7E129}">
      <dgm:prSet/>
      <dgm:spPr/>
      <dgm:t>
        <a:bodyPr/>
        <a:lstStyle/>
        <a:p>
          <a:endParaRPr lang="ru-RU"/>
        </a:p>
      </dgm:t>
    </dgm:pt>
    <dgm:pt modelId="{483F5A5F-33E6-4053-81AF-E94287B568DB}">
      <dgm:prSet phldrT="[Текст]"/>
      <dgm:spPr/>
      <dgm:t>
        <a:bodyPr/>
        <a:lstStyle/>
        <a:p>
          <a:r>
            <a:rPr lang="en-US" dirty="0" smtClean="0"/>
            <a:t>SSH key </a:t>
          </a:r>
          <a:r>
            <a:rPr lang="en-US" dirty="0" err="1" smtClean="0"/>
            <a:t>SecGroup</a:t>
          </a:r>
          <a:endParaRPr lang="ru-RU" dirty="0"/>
        </a:p>
      </dgm:t>
    </dgm:pt>
    <dgm:pt modelId="{99208F80-8297-46D6-9DE5-87AE02B48845}" type="parTrans" cxnId="{F2293D03-BFF1-4A07-B3DC-97F28A771E9B}">
      <dgm:prSet/>
      <dgm:spPr/>
      <dgm:t>
        <a:bodyPr/>
        <a:lstStyle/>
        <a:p>
          <a:endParaRPr lang="ru-RU"/>
        </a:p>
      </dgm:t>
    </dgm:pt>
    <dgm:pt modelId="{3F49EDB9-470C-4BCD-A671-4A758C79B8CE}" type="sibTrans" cxnId="{F2293D03-BFF1-4A07-B3DC-97F28A771E9B}">
      <dgm:prSet/>
      <dgm:spPr/>
      <dgm:t>
        <a:bodyPr/>
        <a:lstStyle/>
        <a:p>
          <a:endParaRPr lang="ru-RU"/>
        </a:p>
      </dgm:t>
    </dgm:pt>
    <dgm:pt modelId="{3F4673CF-9B3B-4509-97DD-A22B66C3824F}">
      <dgm:prSet phldrT="[Текст]"/>
      <dgm:spPr/>
      <dgm:t>
        <a:bodyPr/>
        <a:lstStyle/>
        <a:p>
          <a:r>
            <a:rPr lang="en-US" dirty="0" smtClean="0"/>
            <a:t>CI/CD</a:t>
          </a:r>
          <a:endParaRPr lang="ru-RU" dirty="0"/>
        </a:p>
      </dgm:t>
    </dgm:pt>
    <dgm:pt modelId="{9BFFFDD3-D7D9-47F0-9C62-268CF28FAC27}" type="parTrans" cxnId="{BC642D7B-B0F4-491C-99A8-CC2DEA4B5D7F}">
      <dgm:prSet/>
      <dgm:spPr/>
      <dgm:t>
        <a:bodyPr/>
        <a:lstStyle/>
        <a:p>
          <a:endParaRPr lang="ru-RU"/>
        </a:p>
      </dgm:t>
    </dgm:pt>
    <dgm:pt modelId="{8B313A6A-5A13-4E81-9717-5A9FE2942BCC}" type="sibTrans" cxnId="{BC642D7B-B0F4-491C-99A8-CC2DEA4B5D7F}">
      <dgm:prSet/>
      <dgm:spPr/>
      <dgm:t>
        <a:bodyPr/>
        <a:lstStyle/>
        <a:p>
          <a:endParaRPr lang="ru-RU"/>
        </a:p>
      </dgm:t>
    </dgm:pt>
    <dgm:pt modelId="{A5DCF514-2A8A-4627-A19A-E67934107F5F}">
      <dgm:prSet phldrT="[Текст]"/>
      <dgm:spPr/>
      <dgm:t>
        <a:bodyPr/>
        <a:lstStyle/>
        <a:p>
          <a:r>
            <a:rPr lang="en-US" dirty="0" smtClean="0"/>
            <a:t>Jenkins build deploy</a:t>
          </a:r>
          <a:endParaRPr lang="ru-RU" dirty="0"/>
        </a:p>
      </dgm:t>
    </dgm:pt>
    <dgm:pt modelId="{BB527F04-0AA1-439B-92FB-8427C3A8E8F8}" type="parTrans" cxnId="{3D6148D6-E580-44C1-9DA5-664D2879479D}">
      <dgm:prSet/>
      <dgm:spPr/>
      <dgm:t>
        <a:bodyPr/>
        <a:lstStyle/>
        <a:p>
          <a:endParaRPr lang="ru-RU"/>
        </a:p>
      </dgm:t>
    </dgm:pt>
    <dgm:pt modelId="{28774637-A124-4690-BA71-982CDADC1ACA}" type="sibTrans" cxnId="{3D6148D6-E580-44C1-9DA5-664D2879479D}">
      <dgm:prSet/>
      <dgm:spPr/>
      <dgm:t>
        <a:bodyPr/>
        <a:lstStyle/>
        <a:p>
          <a:endParaRPr lang="ru-RU"/>
        </a:p>
      </dgm:t>
    </dgm:pt>
    <dgm:pt modelId="{15483F0D-B987-48C5-A922-9265109DD868}">
      <dgm:prSet phldrT="[Текст]"/>
      <dgm:spPr/>
      <dgm:t>
        <a:bodyPr/>
        <a:lstStyle/>
        <a:p>
          <a:r>
            <a:rPr lang="en-US" dirty="0" smtClean="0"/>
            <a:t>GitHub</a:t>
          </a:r>
          <a:endParaRPr lang="ru-RU" dirty="0"/>
        </a:p>
      </dgm:t>
    </dgm:pt>
    <dgm:pt modelId="{1F0D7478-45F7-470E-8F78-E3E2686DB277}" type="parTrans" cxnId="{7BE61171-5591-4162-9345-02847A483D80}">
      <dgm:prSet/>
      <dgm:spPr/>
      <dgm:t>
        <a:bodyPr/>
        <a:lstStyle/>
        <a:p>
          <a:endParaRPr lang="ru-RU"/>
        </a:p>
      </dgm:t>
    </dgm:pt>
    <dgm:pt modelId="{077B4879-B76D-4951-B47E-28AA24DDCF35}" type="sibTrans" cxnId="{7BE61171-5591-4162-9345-02847A483D80}">
      <dgm:prSet/>
      <dgm:spPr/>
      <dgm:t>
        <a:bodyPr/>
        <a:lstStyle/>
        <a:p>
          <a:endParaRPr lang="ru-RU"/>
        </a:p>
      </dgm:t>
    </dgm:pt>
    <dgm:pt modelId="{2044B8BC-4BE9-4921-85E0-184354AEE613}">
      <dgm:prSet phldrT="[Текст]"/>
      <dgm:spPr/>
      <dgm:t>
        <a:bodyPr/>
        <a:lstStyle/>
        <a:p>
          <a:r>
            <a:rPr lang="en-US" dirty="0" smtClean="0"/>
            <a:t>Infrastructure deploy</a:t>
          </a:r>
          <a:endParaRPr lang="ru-RU" dirty="0"/>
        </a:p>
      </dgm:t>
    </dgm:pt>
    <dgm:pt modelId="{1F93CCE8-4EAA-409D-B03E-40017104DC0E}" type="parTrans" cxnId="{098EA7E0-C90D-40A0-B695-C120175F3C7E}">
      <dgm:prSet/>
      <dgm:spPr/>
      <dgm:t>
        <a:bodyPr/>
        <a:lstStyle/>
        <a:p>
          <a:endParaRPr lang="ru-RU"/>
        </a:p>
      </dgm:t>
    </dgm:pt>
    <dgm:pt modelId="{42091AC8-AC55-4BCF-9654-AD5041BC2E4B}" type="sibTrans" cxnId="{098EA7E0-C90D-40A0-B695-C120175F3C7E}">
      <dgm:prSet/>
      <dgm:spPr/>
      <dgm:t>
        <a:bodyPr/>
        <a:lstStyle/>
        <a:p>
          <a:endParaRPr lang="ru-RU"/>
        </a:p>
      </dgm:t>
    </dgm:pt>
    <dgm:pt modelId="{31D18493-A05B-44FA-B2AD-0F74FAFB372C}">
      <dgm:prSet phldrT="[Текст]"/>
      <dgm:spPr/>
      <dgm:t>
        <a:bodyPr/>
        <a:lstStyle/>
        <a:p>
          <a:r>
            <a:rPr lang="en-US" dirty="0" smtClean="0"/>
            <a:t>EC2</a:t>
          </a:r>
          <a:endParaRPr lang="ru-RU" dirty="0"/>
        </a:p>
      </dgm:t>
    </dgm:pt>
    <dgm:pt modelId="{14139A94-D344-4127-9450-85BD389BCCFA}" type="parTrans" cxnId="{F25AE835-37DE-4DB4-B0EF-4F34EA676A86}">
      <dgm:prSet/>
      <dgm:spPr/>
      <dgm:t>
        <a:bodyPr/>
        <a:lstStyle/>
        <a:p>
          <a:endParaRPr lang="ru-RU"/>
        </a:p>
      </dgm:t>
    </dgm:pt>
    <dgm:pt modelId="{BD2D549E-9BEE-4F3F-AA50-9AB3AD931C59}" type="sibTrans" cxnId="{F25AE835-37DE-4DB4-B0EF-4F34EA676A86}">
      <dgm:prSet/>
      <dgm:spPr/>
      <dgm:t>
        <a:bodyPr/>
        <a:lstStyle/>
        <a:p>
          <a:endParaRPr lang="ru-RU"/>
        </a:p>
      </dgm:t>
    </dgm:pt>
    <dgm:pt modelId="{6504BF02-88E9-4F44-85EE-8080CFB2D5FD}">
      <dgm:prSet phldrT="[Текст]"/>
      <dgm:spPr/>
      <dgm:t>
        <a:bodyPr/>
        <a:lstStyle/>
        <a:p>
          <a:r>
            <a:rPr lang="en-US" dirty="0" smtClean="0"/>
            <a:t>Terraform</a:t>
          </a:r>
          <a:endParaRPr lang="ru-RU" dirty="0"/>
        </a:p>
      </dgm:t>
    </dgm:pt>
    <dgm:pt modelId="{31723623-2907-40BD-B4A4-97AC62D93EE0}" type="parTrans" cxnId="{DD0F0C9F-E1AB-4BD3-92E6-DF786BDCE60E}">
      <dgm:prSet/>
      <dgm:spPr/>
      <dgm:t>
        <a:bodyPr/>
        <a:lstStyle/>
        <a:p>
          <a:endParaRPr lang="ru-RU"/>
        </a:p>
      </dgm:t>
    </dgm:pt>
    <dgm:pt modelId="{E38F242A-98AD-4019-BBD9-2DE6BF830270}" type="sibTrans" cxnId="{DD0F0C9F-E1AB-4BD3-92E6-DF786BDCE60E}">
      <dgm:prSet/>
      <dgm:spPr/>
      <dgm:t>
        <a:bodyPr/>
        <a:lstStyle/>
        <a:p>
          <a:endParaRPr lang="ru-RU"/>
        </a:p>
      </dgm:t>
    </dgm:pt>
    <dgm:pt modelId="{669FBD19-B57A-47FC-AF73-4AC78B12256A}">
      <dgm:prSet phldrT="[Текст]"/>
      <dgm:spPr/>
      <dgm:t>
        <a:bodyPr/>
        <a:lstStyle/>
        <a:p>
          <a:r>
            <a:rPr lang="en-US" dirty="0" smtClean="0"/>
            <a:t>Push</a:t>
          </a:r>
          <a:endParaRPr lang="ru-RU" dirty="0"/>
        </a:p>
      </dgm:t>
    </dgm:pt>
    <dgm:pt modelId="{E8BE41D3-7093-4518-AA3D-12C02C5533B3}" type="parTrans" cxnId="{02522622-7317-4E87-9C02-66D83C87754D}">
      <dgm:prSet/>
      <dgm:spPr/>
      <dgm:t>
        <a:bodyPr/>
        <a:lstStyle/>
        <a:p>
          <a:endParaRPr lang="ru-RU"/>
        </a:p>
      </dgm:t>
    </dgm:pt>
    <dgm:pt modelId="{E867F805-6193-4D6A-B0D0-6DEA3B43D2BB}" type="sibTrans" cxnId="{02522622-7317-4E87-9C02-66D83C87754D}">
      <dgm:prSet/>
      <dgm:spPr/>
      <dgm:t>
        <a:bodyPr/>
        <a:lstStyle/>
        <a:p>
          <a:endParaRPr lang="ru-RU"/>
        </a:p>
      </dgm:t>
    </dgm:pt>
    <dgm:pt modelId="{AD02BC3D-85A1-4FD1-B8BA-B6C453BDAD22}">
      <dgm:prSet phldrT="[Текст]"/>
      <dgm:spPr/>
      <dgm:t>
        <a:bodyPr/>
        <a:lstStyle/>
        <a:p>
          <a:r>
            <a:rPr lang="en-US" dirty="0" smtClean="0"/>
            <a:t>GitHub </a:t>
          </a:r>
          <a:r>
            <a:rPr lang="en-US" dirty="0" err="1" smtClean="0"/>
            <a:t>Webhook</a:t>
          </a:r>
          <a:endParaRPr lang="ru-RU" dirty="0"/>
        </a:p>
      </dgm:t>
    </dgm:pt>
    <dgm:pt modelId="{AD124901-5198-4D50-A3F9-8BE5ADB951C7}" type="parTrans" cxnId="{7FA8F6FD-932D-4C87-BC75-94BCD31DD751}">
      <dgm:prSet/>
      <dgm:spPr/>
      <dgm:t>
        <a:bodyPr/>
        <a:lstStyle/>
        <a:p>
          <a:endParaRPr lang="ru-RU"/>
        </a:p>
      </dgm:t>
    </dgm:pt>
    <dgm:pt modelId="{5F215F94-D3A9-405F-8A13-520CF9607BFB}" type="sibTrans" cxnId="{7FA8F6FD-932D-4C87-BC75-94BCD31DD751}">
      <dgm:prSet/>
      <dgm:spPr/>
      <dgm:t>
        <a:bodyPr/>
        <a:lstStyle/>
        <a:p>
          <a:endParaRPr lang="ru-RU"/>
        </a:p>
      </dgm:t>
    </dgm:pt>
    <dgm:pt modelId="{662E6787-133E-44DE-AFB1-2EE48CED900E}">
      <dgm:prSet phldrT="[Текст]"/>
      <dgm:spPr/>
      <dgm:t>
        <a:bodyPr/>
        <a:lstStyle/>
        <a:p>
          <a:r>
            <a:rPr lang="en-US" dirty="0" smtClean="0"/>
            <a:t>EC2 instance</a:t>
          </a:r>
          <a:endParaRPr lang="ru-RU" dirty="0"/>
        </a:p>
      </dgm:t>
    </dgm:pt>
    <dgm:pt modelId="{9F14C13A-6FC2-4D98-AE2D-9A93C207FDC4}" type="parTrans" cxnId="{F4494392-1D4D-473C-A7EE-D2598D470353}">
      <dgm:prSet/>
      <dgm:spPr/>
      <dgm:t>
        <a:bodyPr/>
        <a:lstStyle/>
        <a:p>
          <a:endParaRPr lang="ru-RU"/>
        </a:p>
      </dgm:t>
    </dgm:pt>
    <dgm:pt modelId="{F2BB7FDE-186F-47DF-B22A-8ACA6E8361CB}" type="sibTrans" cxnId="{F4494392-1D4D-473C-A7EE-D2598D470353}">
      <dgm:prSet/>
      <dgm:spPr/>
      <dgm:t>
        <a:bodyPr/>
        <a:lstStyle/>
        <a:p>
          <a:endParaRPr lang="ru-RU"/>
        </a:p>
      </dgm:t>
    </dgm:pt>
    <dgm:pt modelId="{20865375-55FE-4D88-A158-C89D8F2F9CC9}">
      <dgm:prSet phldrT="[Текст]"/>
      <dgm:spPr/>
      <dgm:t>
        <a:bodyPr/>
        <a:lstStyle/>
        <a:p>
          <a:r>
            <a:rPr lang="en-US" dirty="0" smtClean="0"/>
            <a:t>Terraform</a:t>
          </a:r>
          <a:endParaRPr lang="ru-RU" dirty="0"/>
        </a:p>
      </dgm:t>
    </dgm:pt>
    <dgm:pt modelId="{BAA65B25-B323-4C9B-AE7B-496EBE82415A}" type="parTrans" cxnId="{3F187AF8-4529-45B4-8E30-4BC5737549AF}">
      <dgm:prSet/>
      <dgm:spPr/>
      <dgm:t>
        <a:bodyPr/>
        <a:lstStyle/>
        <a:p>
          <a:endParaRPr lang="ru-RU"/>
        </a:p>
      </dgm:t>
    </dgm:pt>
    <dgm:pt modelId="{BBA586E2-FB67-4A51-9DFF-05EB7D099325}" type="sibTrans" cxnId="{3F187AF8-4529-45B4-8E30-4BC5737549AF}">
      <dgm:prSet/>
      <dgm:spPr/>
      <dgm:t>
        <a:bodyPr/>
        <a:lstStyle/>
        <a:p>
          <a:endParaRPr lang="ru-RU"/>
        </a:p>
      </dgm:t>
    </dgm:pt>
    <dgm:pt modelId="{9AA46DBE-102B-43BE-99EA-AD0C8020ACBA}">
      <dgm:prSet phldrT="[Текст]"/>
      <dgm:spPr/>
      <dgm:t>
        <a:bodyPr/>
        <a:lstStyle/>
        <a:p>
          <a:r>
            <a:rPr lang="en-US" dirty="0" smtClean="0"/>
            <a:t>Infrastructure destroy</a:t>
          </a:r>
          <a:endParaRPr lang="ru-RU" dirty="0"/>
        </a:p>
      </dgm:t>
    </dgm:pt>
    <dgm:pt modelId="{9FEBE1C5-ECB9-432F-8C59-2760D9804B0F}" type="parTrans" cxnId="{7D1EF343-A334-4E05-91EF-49F73665A73B}">
      <dgm:prSet/>
      <dgm:spPr/>
      <dgm:t>
        <a:bodyPr/>
        <a:lstStyle/>
        <a:p>
          <a:endParaRPr lang="ru-RU"/>
        </a:p>
      </dgm:t>
    </dgm:pt>
    <dgm:pt modelId="{94AA3C68-CE5E-4BC6-8F20-8DD4A6CE690B}" type="sibTrans" cxnId="{7D1EF343-A334-4E05-91EF-49F73665A73B}">
      <dgm:prSet/>
      <dgm:spPr/>
      <dgm:t>
        <a:bodyPr/>
        <a:lstStyle/>
        <a:p>
          <a:endParaRPr lang="ru-RU"/>
        </a:p>
      </dgm:t>
    </dgm:pt>
    <dgm:pt modelId="{8474DBC0-4762-444F-B4FD-01D6B61C322C}">
      <dgm:prSet phldrT="[Текст]"/>
      <dgm:spPr/>
      <dgm:t>
        <a:bodyPr/>
        <a:lstStyle/>
        <a:p>
          <a:r>
            <a:rPr lang="en-US" dirty="0" smtClean="0"/>
            <a:t>Terraform destroy</a:t>
          </a:r>
          <a:endParaRPr lang="ru-RU" dirty="0"/>
        </a:p>
      </dgm:t>
    </dgm:pt>
    <dgm:pt modelId="{979C4618-D401-4827-9E28-71C511CFDBF0}" type="parTrans" cxnId="{2E19CD03-B3AC-4E3D-A5C7-87B539AB5DE9}">
      <dgm:prSet/>
      <dgm:spPr/>
      <dgm:t>
        <a:bodyPr/>
        <a:lstStyle/>
        <a:p>
          <a:endParaRPr lang="ru-RU"/>
        </a:p>
      </dgm:t>
    </dgm:pt>
    <dgm:pt modelId="{4B41B8D2-0085-485A-A2DE-86C7882E9251}" type="sibTrans" cxnId="{2E19CD03-B3AC-4E3D-A5C7-87B539AB5DE9}">
      <dgm:prSet/>
      <dgm:spPr/>
      <dgm:t>
        <a:bodyPr/>
        <a:lstStyle/>
        <a:p>
          <a:endParaRPr lang="ru-RU"/>
        </a:p>
      </dgm:t>
    </dgm:pt>
    <dgm:pt modelId="{B71426A2-5D08-4695-9DB8-F4830DAE19B4}" type="pres">
      <dgm:prSet presAssocID="{8A2ADFF1-ECFC-4CE2-8A43-3E5393E9CA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96C7C63-AC7A-47A0-AADF-F7A7E0325276}" type="pres">
      <dgm:prSet presAssocID="{CC65F3DC-6B4F-4534-8DAE-7A1C12ACFFF7}" presName="root" presStyleCnt="0"/>
      <dgm:spPr/>
    </dgm:pt>
    <dgm:pt modelId="{42BC651E-FDE6-4492-B80E-DC14621A1EF4}" type="pres">
      <dgm:prSet presAssocID="{CC65F3DC-6B4F-4534-8DAE-7A1C12ACFFF7}" presName="rootComposite" presStyleCnt="0"/>
      <dgm:spPr/>
    </dgm:pt>
    <dgm:pt modelId="{1D8A01CF-79D9-425A-8D46-E0C2FCC5236C}" type="pres">
      <dgm:prSet presAssocID="{CC65F3DC-6B4F-4534-8DAE-7A1C12ACFFF7}" presName="rootText" presStyleLbl="node1" presStyleIdx="0" presStyleCnt="5"/>
      <dgm:spPr/>
      <dgm:t>
        <a:bodyPr/>
        <a:lstStyle/>
        <a:p>
          <a:endParaRPr lang="ru-RU"/>
        </a:p>
      </dgm:t>
    </dgm:pt>
    <dgm:pt modelId="{30E908C8-6E65-4A17-AA58-CAE858D780FB}" type="pres">
      <dgm:prSet presAssocID="{CC65F3DC-6B4F-4534-8DAE-7A1C12ACFFF7}" presName="rootConnector" presStyleLbl="node1" presStyleIdx="0" presStyleCnt="5"/>
      <dgm:spPr/>
      <dgm:t>
        <a:bodyPr/>
        <a:lstStyle/>
        <a:p>
          <a:endParaRPr lang="ru-RU"/>
        </a:p>
      </dgm:t>
    </dgm:pt>
    <dgm:pt modelId="{73393235-976F-4386-AEB6-3917C3BE6A50}" type="pres">
      <dgm:prSet presAssocID="{CC65F3DC-6B4F-4534-8DAE-7A1C12ACFFF7}" presName="childShape" presStyleCnt="0"/>
      <dgm:spPr/>
    </dgm:pt>
    <dgm:pt modelId="{695E4BA9-9902-44F2-BE36-DD64A9BBB0CB}" type="pres">
      <dgm:prSet presAssocID="{A8BF65B2-971A-4FB1-84FF-B32C5A517CA6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677F29EB-CE17-4F5A-9052-71C883FDEFF6}" type="pres">
      <dgm:prSet presAssocID="{6BD02D9C-545C-48CB-9CCD-8C5D02D77871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224533-A8EA-490D-A1A9-E747AD688459}" type="pres">
      <dgm:prSet presAssocID="{A1C29EDB-36D9-4D7D-8833-F6FEE36AB39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628B5E8D-4F96-4246-A937-2CEF00EF2D9C}" type="pres">
      <dgm:prSet presAssocID="{CF6FF724-7BB1-4521-A866-D9EE077282AD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E8342A-A342-4C74-A682-9ECF6C89FEFC}" type="pres">
      <dgm:prSet presAssocID="{78A695BB-F21E-4EC9-9686-793E406DF3A4}" presName="root" presStyleCnt="0"/>
      <dgm:spPr/>
    </dgm:pt>
    <dgm:pt modelId="{EFAE990E-F1D9-4BED-B0AB-1031CAAF4ADB}" type="pres">
      <dgm:prSet presAssocID="{78A695BB-F21E-4EC9-9686-793E406DF3A4}" presName="rootComposite" presStyleCnt="0"/>
      <dgm:spPr/>
    </dgm:pt>
    <dgm:pt modelId="{D34B5699-D55F-4F8B-B13B-26D3EC131D3E}" type="pres">
      <dgm:prSet presAssocID="{78A695BB-F21E-4EC9-9686-793E406DF3A4}" presName="rootText" presStyleLbl="node1" presStyleIdx="1" presStyleCnt="5"/>
      <dgm:spPr/>
      <dgm:t>
        <a:bodyPr/>
        <a:lstStyle/>
        <a:p>
          <a:endParaRPr lang="ru-RU"/>
        </a:p>
      </dgm:t>
    </dgm:pt>
    <dgm:pt modelId="{08056D84-147F-469A-B3B6-C5B375730299}" type="pres">
      <dgm:prSet presAssocID="{78A695BB-F21E-4EC9-9686-793E406DF3A4}" presName="rootConnector" presStyleLbl="node1" presStyleIdx="1" presStyleCnt="5"/>
      <dgm:spPr/>
      <dgm:t>
        <a:bodyPr/>
        <a:lstStyle/>
        <a:p>
          <a:endParaRPr lang="ru-RU"/>
        </a:p>
      </dgm:t>
    </dgm:pt>
    <dgm:pt modelId="{6D5B46FB-0A37-4C23-A0D9-F06657C1052E}" type="pres">
      <dgm:prSet presAssocID="{78A695BB-F21E-4EC9-9686-793E406DF3A4}" presName="childShape" presStyleCnt="0"/>
      <dgm:spPr/>
    </dgm:pt>
    <dgm:pt modelId="{01404DA1-4B6B-4D88-B729-4EB65C080AEB}" type="pres">
      <dgm:prSet presAssocID="{A4B71636-E8F3-4FE3-B960-84209B4D8D49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6D432BDD-A9CA-47AC-A00A-7AE9F0834888}" type="pres">
      <dgm:prSet presAssocID="{FA48EDC7-D956-466E-9D0A-B85785DF45A4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2DBB50-DE27-4A15-BBE2-F762735D8066}" type="pres">
      <dgm:prSet presAssocID="{99208F80-8297-46D6-9DE5-87AE02B48845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BCBCFE84-3839-4C84-BC95-9CA87DE4C7C3}" type="pres">
      <dgm:prSet presAssocID="{483F5A5F-33E6-4053-81AF-E94287B568DB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D4AE9F-37E5-4EBD-8674-E21CB41E48EA}" type="pres">
      <dgm:prSet presAssocID="{9F14C13A-6FC2-4D98-AE2D-9A93C207FDC4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32FCEF30-241C-4A4B-B2A5-A542C2FDA6FA}" type="pres">
      <dgm:prSet presAssocID="{662E6787-133E-44DE-AFB1-2EE48CED900E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9FDC80-F642-40ED-9DE1-86745C492C32}" type="pres">
      <dgm:prSet presAssocID="{BAA65B25-B323-4C9B-AE7B-496EBE82415A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AE01620F-C909-41D4-8C6A-888D8F557642}" type="pres">
      <dgm:prSet presAssocID="{20865375-55FE-4D88-A158-C89D8F2F9CC9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2F5585-2087-42B4-8857-B6FF9AB2DD97}" type="pres">
      <dgm:prSet presAssocID="{3F4673CF-9B3B-4509-97DD-A22B66C3824F}" presName="root" presStyleCnt="0"/>
      <dgm:spPr/>
    </dgm:pt>
    <dgm:pt modelId="{A83A5D84-61D8-4A69-9D9C-8E90B61C1C30}" type="pres">
      <dgm:prSet presAssocID="{3F4673CF-9B3B-4509-97DD-A22B66C3824F}" presName="rootComposite" presStyleCnt="0"/>
      <dgm:spPr/>
    </dgm:pt>
    <dgm:pt modelId="{71329461-93C5-41F5-B8FC-F4F00F55BDD8}" type="pres">
      <dgm:prSet presAssocID="{3F4673CF-9B3B-4509-97DD-A22B66C3824F}" presName="rootText" presStyleLbl="node1" presStyleIdx="2" presStyleCnt="5"/>
      <dgm:spPr/>
      <dgm:t>
        <a:bodyPr/>
        <a:lstStyle/>
        <a:p>
          <a:endParaRPr lang="ru-RU"/>
        </a:p>
      </dgm:t>
    </dgm:pt>
    <dgm:pt modelId="{D944460B-3329-4C23-912F-509E29A91635}" type="pres">
      <dgm:prSet presAssocID="{3F4673CF-9B3B-4509-97DD-A22B66C3824F}" presName="rootConnector" presStyleLbl="node1" presStyleIdx="2" presStyleCnt="5"/>
      <dgm:spPr/>
      <dgm:t>
        <a:bodyPr/>
        <a:lstStyle/>
        <a:p>
          <a:endParaRPr lang="ru-RU"/>
        </a:p>
      </dgm:t>
    </dgm:pt>
    <dgm:pt modelId="{E60D5337-1B73-477D-BB56-881BB1798163}" type="pres">
      <dgm:prSet presAssocID="{3F4673CF-9B3B-4509-97DD-A22B66C3824F}" presName="childShape" presStyleCnt="0"/>
      <dgm:spPr/>
    </dgm:pt>
    <dgm:pt modelId="{B4A344B5-BD89-4125-88C5-62E68C9FE338}" type="pres">
      <dgm:prSet presAssocID="{BB527F04-0AA1-439B-92FB-8427C3A8E8F8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48C06D2F-723A-4C73-9A80-49845654B909}" type="pres">
      <dgm:prSet presAssocID="{A5DCF514-2A8A-4627-A19A-E67934107F5F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6B1CF3-3262-47B0-85F5-50E7EC304561}" type="pres">
      <dgm:prSet presAssocID="{AD124901-5198-4D50-A3F9-8BE5ADB951C7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D4A1399F-D691-4F03-8CE9-9438C4C91635}" type="pres">
      <dgm:prSet presAssocID="{AD02BC3D-85A1-4FD1-B8BA-B6C453BDAD22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78405C-E23C-4E59-8827-0E3DE5F1E7CB}" type="pres">
      <dgm:prSet presAssocID="{1F0D7478-45F7-470E-8F78-E3E2686DB277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D8906089-DEA4-459E-BC86-0406F3B3A060}" type="pres">
      <dgm:prSet presAssocID="{15483F0D-B987-48C5-A922-9265109DD868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84080F-9707-4881-9387-4965BF18DBD4}" type="pres">
      <dgm:prSet presAssocID="{E8BE41D3-7093-4518-AA3D-12C02C5533B3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C3C76811-CC02-4B22-9559-E9FD4F30BEBA}" type="pres">
      <dgm:prSet presAssocID="{669FBD19-B57A-47FC-AF73-4AC78B12256A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FFE099-2CAD-41BF-B275-ADE11167A518}" type="pres">
      <dgm:prSet presAssocID="{2044B8BC-4BE9-4921-85E0-184354AEE613}" presName="root" presStyleCnt="0"/>
      <dgm:spPr/>
    </dgm:pt>
    <dgm:pt modelId="{A9EC9F97-FFEF-4B15-81E8-5F8BB6513012}" type="pres">
      <dgm:prSet presAssocID="{2044B8BC-4BE9-4921-85E0-184354AEE613}" presName="rootComposite" presStyleCnt="0"/>
      <dgm:spPr/>
    </dgm:pt>
    <dgm:pt modelId="{9854BD13-45B8-4BD3-886D-2D076B31BDA4}" type="pres">
      <dgm:prSet presAssocID="{2044B8BC-4BE9-4921-85E0-184354AEE613}" presName="rootText" presStyleLbl="node1" presStyleIdx="3" presStyleCnt="5"/>
      <dgm:spPr/>
      <dgm:t>
        <a:bodyPr/>
        <a:lstStyle/>
        <a:p>
          <a:endParaRPr lang="ru-RU"/>
        </a:p>
      </dgm:t>
    </dgm:pt>
    <dgm:pt modelId="{E5267F8B-006B-49E3-9CD7-7225B82D891A}" type="pres">
      <dgm:prSet presAssocID="{2044B8BC-4BE9-4921-85E0-184354AEE613}" presName="rootConnector" presStyleLbl="node1" presStyleIdx="3" presStyleCnt="5"/>
      <dgm:spPr/>
      <dgm:t>
        <a:bodyPr/>
        <a:lstStyle/>
        <a:p>
          <a:endParaRPr lang="ru-RU"/>
        </a:p>
      </dgm:t>
    </dgm:pt>
    <dgm:pt modelId="{1997CBB3-0F2C-43E8-926E-D80647D3BCA9}" type="pres">
      <dgm:prSet presAssocID="{2044B8BC-4BE9-4921-85E0-184354AEE613}" presName="childShape" presStyleCnt="0"/>
      <dgm:spPr/>
    </dgm:pt>
    <dgm:pt modelId="{FC7DC23C-5289-4929-908E-E508E064E8A9}" type="pres">
      <dgm:prSet presAssocID="{14139A94-D344-4127-9450-85BD389BCCFA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CA38E029-A365-4840-B6AB-E2F6E896A60F}" type="pres">
      <dgm:prSet presAssocID="{31D18493-A05B-44FA-B2AD-0F74FAFB372C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4592B8-D644-462B-BB83-9DBA4080A9C9}" type="pres">
      <dgm:prSet presAssocID="{31723623-2907-40BD-B4A4-97AC62D93EE0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87AEBA47-E91F-4D35-87F2-A87C9F675F79}" type="pres">
      <dgm:prSet presAssocID="{6504BF02-88E9-4F44-85EE-8080CFB2D5F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39ACC0-4E77-4DAC-9D92-02E588D37CEF}" type="pres">
      <dgm:prSet presAssocID="{9AA46DBE-102B-43BE-99EA-AD0C8020ACBA}" presName="root" presStyleCnt="0"/>
      <dgm:spPr/>
    </dgm:pt>
    <dgm:pt modelId="{CE1B28CB-9EF3-49C8-9107-FB0D1C7EBA2D}" type="pres">
      <dgm:prSet presAssocID="{9AA46DBE-102B-43BE-99EA-AD0C8020ACBA}" presName="rootComposite" presStyleCnt="0"/>
      <dgm:spPr/>
    </dgm:pt>
    <dgm:pt modelId="{EC502B73-1D0E-4066-9047-1F0C0B121FCE}" type="pres">
      <dgm:prSet presAssocID="{9AA46DBE-102B-43BE-99EA-AD0C8020ACBA}" presName="rootText" presStyleLbl="node1" presStyleIdx="4" presStyleCnt="5"/>
      <dgm:spPr/>
      <dgm:t>
        <a:bodyPr/>
        <a:lstStyle/>
        <a:p>
          <a:endParaRPr lang="ru-RU"/>
        </a:p>
      </dgm:t>
    </dgm:pt>
    <dgm:pt modelId="{3A82C7D5-D555-46AC-8371-E17A4E588E45}" type="pres">
      <dgm:prSet presAssocID="{9AA46DBE-102B-43BE-99EA-AD0C8020ACBA}" presName="rootConnector" presStyleLbl="node1" presStyleIdx="4" presStyleCnt="5"/>
      <dgm:spPr/>
      <dgm:t>
        <a:bodyPr/>
        <a:lstStyle/>
        <a:p>
          <a:endParaRPr lang="ru-RU"/>
        </a:p>
      </dgm:t>
    </dgm:pt>
    <dgm:pt modelId="{93EF9724-BE8A-4422-A1FB-415F526EAFEE}" type="pres">
      <dgm:prSet presAssocID="{9AA46DBE-102B-43BE-99EA-AD0C8020ACBA}" presName="childShape" presStyleCnt="0"/>
      <dgm:spPr/>
    </dgm:pt>
    <dgm:pt modelId="{7D787CB7-AF7D-4FED-AE72-AD01A99E42F3}" type="pres">
      <dgm:prSet presAssocID="{979C4618-D401-4827-9E28-71C511CFDBF0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B4F11050-7FC5-4AEB-9135-11FAFDCD3EDB}" type="pres">
      <dgm:prSet presAssocID="{8474DBC0-4762-444F-B4FD-01D6B61C322C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A96478-916E-4D50-90AC-570B5333F4C7}" type="presOf" srcId="{AD124901-5198-4D50-A3F9-8BE5ADB951C7}" destId="{AB6B1CF3-3262-47B0-85F5-50E7EC304561}" srcOrd="0" destOrd="0" presId="urn:microsoft.com/office/officeart/2005/8/layout/hierarchy3"/>
    <dgm:cxn modelId="{47DC1FE2-8990-4504-B026-C68A21CBBD0F}" type="presOf" srcId="{99208F80-8297-46D6-9DE5-87AE02B48845}" destId="{4A2DBB50-DE27-4A15-BBE2-F762735D8066}" srcOrd="0" destOrd="0" presId="urn:microsoft.com/office/officeart/2005/8/layout/hierarchy3"/>
    <dgm:cxn modelId="{6127FFC5-CD4E-4706-B3CC-974279977171}" type="presOf" srcId="{6BD02D9C-545C-48CB-9CCD-8C5D02D77871}" destId="{677F29EB-CE17-4F5A-9052-71C883FDEFF6}" srcOrd="0" destOrd="0" presId="urn:microsoft.com/office/officeart/2005/8/layout/hierarchy3"/>
    <dgm:cxn modelId="{FB292193-D772-4344-8926-C42E08579516}" type="presOf" srcId="{20865375-55FE-4D88-A158-C89D8F2F9CC9}" destId="{AE01620F-C909-41D4-8C6A-888D8F557642}" srcOrd="0" destOrd="0" presId="urn:microsoft.com/office/officeart/2005/8/layout/hierarchy3"/>
    <dgm:cxn modelId="{34BC3A3E-D140-45A9-AF28-9A46D60AE3A4}" type="presOf" srcId="{CF6FF724-7BB1-4521-A866-D9EE077282AD}" destId="{628B5E8D-4F96-4246-A937-2CEF00EF2D9C}" srcOrd="0" destOrd="0" presId="urn:microsoft.com/office/officeart/2005/8/layout/hierarchy3"/>
    <dgm:cxn modelId="{3728D680-8635-4746-804D-0CFF957E1E1F}" type="presOf" srcId="{78A695BB-F21E-4EC9-9686-793E406DF3A4}" destId="{D34B5699-D55F-4F8B-B13B-26D3EC131D3E}" srcOrd="0" destOrd="0" presId="urn:microsoft.com/office/officeart/2005/8/layout/hierarchy3"/>
    <dgm:cxn modelId="{8F4EB4DD-301B-47D3-A337-7B13ADD03D9F}" type="presOf" srcId="{14139A94-D344-4127-9450-85BD389BCCFA}" destId="{FC7DC23C-5289-4929-908E-E508E064E8A9}" srcOrd="0" destOrd="0" presId="urn:microsoft.com/office/officeart/2005/8/layout/hierarchy3"/>
    <dgm:cxn modelId="{5952A636-7869-4C33-8124-EB5CE378CAAD}" type="presOf" srcId="{8A2ADFF1-ECFC-4CE2-8A43-3E5393E9CA78}" destId="{B71426A2-5D08-4695-9DB8-F4830DAE19B4}" srcOrd="0" destOrd="0" presId="urn:microsoft.com/office/officeart/2005/8/layout/hierarchy3"/>
    <dgm:cxn modelId="{AC34EB8E-BCFA-4198-8FB0-D823C187BD29}" type="presOf" srcId="{BB527F04-0AA1-439B-92FB-8427C3A8E8F8}" destId="{B4A344B5-BD89-4125-88C5-62E68C9FE338}" srcOrd="0" destOrd="0" presId="urn:microsoft.com/office/officeart/2005/8/layout/hierarchy3"/>
    <dgm:cxn modelId="{F40C2093-2CE1-4BF7-B261-02F66B0BB279}" type="presOf" srcId="{A1C29EDB-36D9-4D7D-8833-F6FEE36AB395}" destId="{6C224533-A8EA-490D-A1A9-E747AD688459}" srcOrd="0" destOrd="0" presId="urn:microsoft.com/office/officeart/2005/8/layout/hierarchy3"/>
    <dgm:cxn modelId="{5FBF5D18-ABAC-41E2-8AD0-5E4EB3AC2613}" type="presOf" srcId="{662E6787-133E-44DE-AFB1-2EE48CED900E}" destId="{32FCEF30-241C-4A4B-B2A5-A542C2FDA6FA}" srcOrd="0" destOrd="0" presId="urn:microsoft.com/office/officeart/2005/8/layout/hierarchy3"/>
    <dgm:cxn modelId="{6C4668CF-A6C1-4F90-B0E7-B7B08ADAD1B8}" type="presOf" srcId="{A4B71636-E8F3-4FE3-B960-84209B4D8D49}" destId="{01404DA1-4B6B-4D88-B729-4EB65C080AEB}" srcOrd="0" destOrd="0" presId="urn:microsoft.com/office/officeart/2005/8/layout/hierarchy3"/>
    <dgm:cxn modelId="{7D1EF343-A334-4E05-91EF-49F73665A73B}" srcId="{8A2ADFF1-ECFC-4CE2-8A43-3E5393E9CA78}" destId="{9AA46DBE-102B-43BE-99EA-AD0C8020ACBA}" srcOrd="4" destOrd="0" parTransId="{9FEBE1C5-ECB9-432F-8C59-2760D9804B0F}" sibTransId="{94AA3C68-CE5E-4BC6-8F20-8DD4A6CE690B}"/>
    <dgm:cxn modelId="{A2D74A94-630F-4FD1-871D-72550A11A625}" type="presOf" srcId="{FA48EDC7-D956-466E-9D0A-B85785DF45A4}" destId="{6D432BDD-A9CA-47AC-A00A-7AE9F0834888}" srcOrd="0" destOrd="0" presId="urn:microsoft.com/office/officeart/2005/8/layout/hierarchy3"/>
    <dgm:cxn modelId="{F8553A95-B367-450B-AAFB-00B35E9E2F54}" srcId="{CC65F3DC-6B4F-4534-8DAE-7A1C12ACFFF7}" destId="{CF6FF724-7BB1-4521-A866-D9EE077282AD}" srcOrd="1" destOrd="0" parTransId="{A1C29EDB-36D9-4D7D-8833-F6FEE36AB395}" sibTransId="{F2207054-4344-421B-A27B-0CD72934A799}"/>
    <dgm:cxn modelId="{8D048F1E-8199-4951-853C-B8279D9ECCD9}" type="presOf" srcId="{31723623-2907-40BD-B4A4-97AC62D93EE0}" destId="{7B4592B8-D644-462B-BB83-9DBA4080A9C9}" srcOrd="0" destOrd="0" presId="urn:microsoft.com/office/officeart/2005/8/layout/hierarchy3"/>
    <dgm:cxn modelId="{02522622-7317-4E87-9C02-66D83C87754D}" srcId="{3F4673CF-9B3B-4509-97DD-A22B66C3824F}" destId="{669FBD19-B57A-47FC-AF73-4AC78B12256A}" srcOrd="3" destOrd="0" parTransId="{E8BE41D3-7093-4518-AA3D-12C02C5533B3}" sibTransId="{E867F805-6193-4D6A-B0D0-6DEA3B43D2BB}"/>
    <dgm:cxn modelId="{DD0F0C9F-E1AB-4BD3-92E6-DF786BDCE60E}" srcId="{2044B8BC-4BE9-4921-85E0-184354AEE613}" destId="{6504BF02-88E9-4F44-85EE-8080CFB2D5FD}" srcOrd="1" destOrd="0" parTransId="{31723623-2907-40BD-B4A4-97AC62D93EE0}" sibTransId="{E38F242A-98AD-4019-BBD9-2DE6BF830270}"/>
    <dgm:cxn modelId="{598EBF17-5C67-43EC-947F-914DDF9806EF}" type="presOf" srcId="{A8BF65B2-971A-4FB1-84FF-B32C5A517CA6}" destId="{695E4BA9-9902-44F2-BE36-DD64A9BBB0CB}" srcOrd="0" destOrd="0" presId="urn:microsoft.com/office/officeart/2005/8/layout/hierarchy3"/>
    <dgm:cxn modelId="{F4494392-1D4D-473C-A7EE-D2598D470353}" srcId="{78A695BB-F21E-4EC9-9686-793E406DF3A4}" destId="{662E6787-133E-44DE-AFB1-2EE48CED900E}" srcOrd="2" destOrd="0" parTransId="{9F14C13A-6FC2-4D98-AE2D-9A93C207FDC4}" sibTransId="{F2BB7FDE-186F-47DF-B22A-8ACA6E8361CB}"/>
    <dgm:cxn modelId="{9275CD13-BF8B-4707-8D55-21D57D1DE0FE}" type="presOf" srcId="{31D18493-A05B-44FA-B2AD-0F74FAFB372C}" destId="{CA38E029-A365-4840-B6AB-E2F6E896A60F}" srcOrd="0" destOrd="0" presId="urn:microsoft.com/office/officeart/2005/8/layout/hierarchy3"/>
    <dgm:cxn modelId="{01F3A91F-1E94-4647-82A9-F0F80175AE5E}" type="presOf" srcId="{15483F0D-B987-48C5-A922-9265109DD868}" destId="{D8906089-DEA4-459E-BC86-0406F3B3A060}" srcOrd="0" destOrd="0" presId="urn:microsoft.com/office/officeart/2005/8/layout/hierarchy3"/>
    <dgm:cxn modelId="{EECC2B04-E1D4-4775-84BB-EEFD3E6BE457}" type="presOf" srcId="{6504BF02-88E9-4F44-85EE-8080CFB2D5FD}" destId="{87AEBA47-E91F-4D35-87F2-A87C9F675F79}" srcOrd="0" destOrd="0" presId="urn:microsoft.com/office/officeart/2005/8/layout/hierarchy3"/>
    <dgm:cxn modelId="{06046B43-F136-4DB9-978A-2D9E346AFA7A}" type="presOf" srcId="{9AA46DBE-102B-43BE-99EA-AD0C8020ACBA}" destId="{EC502B73-1D0E-4066-9047-1F0C0B121FCE}" srcOrd="0" destOrd="0" presId="urn:microsoft.com/office/officeart/2005/8/layout/hierarchy3"/>
    <dgm:cxn modelId="{AB541539-C8D1-4D23-BC66-D34AD61035C1}" type="presOf" srcId="{2044B8BC-4BE9-4921-85E0-184354AEE613}" destId="{9854BD13-45B8-4BD3-886D-2D076B31BDA4}" srcOrd="0" destOrd="0" presId="urn:microsoft.com/office/officeart/2005/8/layout/hierarchy3"/>
    <dgm:cxn modelId="{CE6F1BE8-4FDB-4596-8B50-FF39C2DFE00B}" srcId="{8A2ADFF1-ECFC-4CE2-8A43-3E5393E9CA78}" destId="{CC65F3DC-6B4F-4534-8DAE-7A1C12ACFFF7}" srcOrd="0" destOrd="0" parTransId="{27A3EB24-5F9E-4A53-8E53-A4554769440E}" sibTransId="{3522F293-DD45-4292-9AFA-2F89269AA284}"/>
    <dgm:cxn modelId="{D8DD534F-C13B-427F-B819-7B7F6E578851}" type="presOf" srcId="{8474DBC0-4762-444F-B4FD-01D6B61C322C}" destId="{B4F11050-7FC5-4AEB-9135-11FAFDCD3EDB}" srcOrd="0" destOrd="0" presId="urn:microsoft.com/office/officeart/2005/8/layout/hierarchy3"/>
    <dgm:cxn modelId="{9AE6C1E3-92D4-447B-A13C-C327E4F7E129}" srcId="{78A695BB-F21E-4EC9-9686-793E406DF3A4}" destId="{FA48EDC7-D956-466E-9D0A-B85785DF45A4}" srcOrd="0" destOrd="0" parTransId="{A4B71636-E8F3-4FE3-B960-84209B4D8D49}" sibTransId="{DDC30FA1-CCA7-4F13-A4C7-407C3E1B04DF}"/>
    <dgm:cxn modelId="{F2142D95-F096-4F27-B771-0098AE724F37}" type="presOf" srcId="{CC65F3DC-6B4F-4534-8DAE-7A1C12ACFFF7}" destId="{30E908C8-6E65-4A17-AA58-CAE858D780FB}" srcOrd="1" destOrd="0" presId="urn:microsoft.com/office/officeart/2005/8/layout/hierarchy3"/>
    <dgm:cxn modelId="{85BE9176-0593-418E-99FC-F5440A9734E8}" type="presOf" srcId="{3F4673CF-9B3B-4509-97DD-A22B66C3824F}" destId="{71329461-93C5-41F5-B8FC-F4F00F55BDD8}" srcOrd="0" destOrd="0" presId="urn:microsoft.com/office/officeart/2005/8/layout/hierarchy3"/>
    <dgm:cxn modelId="{79FF1CBC-234A-4A81-B108-651636A80280}" srcId="{CC65F3DC-6B4F-4534-8DAE-7A1C12ACFFF7}" destId="{6BD02D9C-545C-48CB-9CCD-8C5D02D77871}" srcOrd="0" destOrd="0" parTransId="{A8BF65B2-971A-4FB1-84FF-B32C5A517CA6}" sibTransId="{25CDFB0A-A8EC-46C4-8DD0-B7059B3824A7}"/>
    <dgm:cxn modelId="{670BC509-392B-405A-9253-7067CB537D5F}" type="presOf" srcId="{E8BE41D3-7093-4518-AA3D-12C02C5533B3}" destId="{F584080F-9707-4881-9387-4965BF18DBD4}" srcOrd="0" destOrd="0" presId="urn:microsoft.com/office/officeart/2005/8/layout/hierarchy3"/>
    <dgm:cxn modelId="{6EE39E3B-436F-445D-8EF2-18C9E2F0FE87}" type="presOf" srcId="{9AA46DBE-102B-43BE-99EA-AD0C8020ACBA}" destId="{3A82C7D5-D555-46AC-8371-E17A4E588E45}" srcOrd="1" destOrd="0" presId="urn:microsoft.com/office/officeart/2005/8/layout/hierarchy3"/>
    <dgm:cxn modelId="{D444824F-3A97-4C00-BF1A-ABEDF95204E0}" type="presOf" srcId="{A5DCF514-2A8A-4627-A19A-E67934107F5F}" destId="{48C06D2F-723A-4C73-9A80-49845654B909}" srcOrd="0" destOrd="0" presId="urn:microsoft.com/office/officeart/2005/8/layout/hierarchy3"/>
    <dgm:cxn modelId="{CB79CC9C-588A-4CBD-AEC1-36DADCAC3C18}" type="presOf" srcId="{2044B8BC-4BE9-4921-85E0-184354AEE613}" destId="{E5267F8B-006B-49E3-9CD7-7225B82D891A}" srcOrd="1" destOrd="0" presId="urn:microsoft.com/office/officeart/2005/8/layout/hierarchy3"/>
    <dgm:cxn modelId="{AE5FFBFA-E8F4-43ED-B0CC-BD38F3FC61E8}" type="presOf" srcId="{AD02BC3D-85A1-4FD1-B8BA-B6C453BDAD22}" destId="{D4A1399F-D691-4F03-8CE9-9438C4C91635}" srcOrd="0" destOrd="0" presId="urn:microsoft.com/office/officeart/2005/8/layout/hierarchy3"/>
    <dgm:cxn modelId="{2E19CD03-B3AC-4E3D-A5C7-87B539AB5DE9}" srcId="{9AA46DBE-102B-43BE-99EA-AD0C8020ACBA}" destId="{8474DBC0-4762-444F-B4FD-01D6B61C322C}" srcOrd="0" destOrd="0" parTransId="{979C4618-D401-4827-9E28-71C511CFDBF0}" sibTransId="{4B41B8D2-0085-485A-A2DE-86C7882E9251}"/>
    <dgm:cxn modelId="{098EA7E0-C90D-40A0-B695-C120175F3C7E}" srcId="{8A2ADFF1-ECFC-4CE2-8A43-3E5393E9CA78}" destId="{2044B8BC-4BE9-4921-85E0-184354AEE613}" srcOrd="3" destOrd="0" parTransId="{1F93CCE8-4EAA-409D-B03E-40017104DC0E}" sibTransId="{42091AC8-AC55-4BCF-9654-AD5041BC2E4B}"/>
    <dgm:cxn modelId="{7FA8F6FD-932D-4C87-BC75-94BCD31DD751}" srcId="{3F4673CF-9B3B-4509-97DD-A22B66C3824F}" destId="{AD02BC3D-85A1-4FD1-B8BA-B6C453BDAD22}" srcOrd="1" destOrd="0" parTransId="{AD124901-5198-4D50-A3F9-8BE5ADB951C7}" sibTransId="{5F215F94-D3A9-405F-8A13-520CF9607BFB}"/>
    <dgm:cxn modelId="{7BE61171-5591-4162-9345-02847A483D80}" srcId="{3F4673CF-9B3B-4509-97DD-A22B66C3824F}" destId="{15483F0D-B987-48C5-A922-9265109DD868}" srcOrd="2" destOrd="0" parTransId="{1F0D7478-45F7-470E-8F78-E3E2686DB277}" sibTransId="{077B4879-B76D-4951-B47E-28AA24DDCF35}"/>
    <dgm:cxn modelId="{BE090377-1A6A-420D-840D-CD48EA65F706}" type="presOf" srcId="{BAA65B25-B323-4C9B-AE7B-496EBE82415A}" destId="{779FDC80-F642-40ED-9DE1-86745C492C32}" srcOrd="0" destOrd="0" presId="urn:microsoft.com/office/officeart/2005/8/layout/hierarchy3"/>
    <dgm:cxn modelId="{F2293D03-BFF1-4A07-B3DC-97F28A771E9B}" srcId="{78A695BB-F21E-4EC9-9686-793E406DF3A4}" destId="{483F5A5F-33E6-4053-81AF-E94287B568DB}" srcOrd="1" destOrd="0" parTransId="{99208F80-8297-46D6-9DE5-87AE02B48845}" sibTransId="{3F49EDB9-470C-4BCD-A671-4A758C79B8CE}"/>
    <dgm:cxn modelId="{0077A587-E164-4D28-9591-DAC23E52DC43}" type="presOf" srcId="{1F0D7478-45F7-470E-8F78-E3E2686DB277}" destId="{7578405C-E23C-4E59-8827-0E3DE5F1E7CB}" srcOrd="0" destOrd="0" presId="urn:microsoft.com/office/officeart/2005/8/layout/hierarchy3"/>
    <dgm:cxn modelId="{1FE85BC8-443E-40E7-8CB4-53D17C13B33E}" type="presOf" srcId="{78A695BB-F21E-4EC9-9686-793E406DF3A4}" destId="{08056D84-147F-469A-B3B6-C5B375730299}" srcOrd="1" destOrd="0" presId="urn:microsoft.com/office/officeart/2005/8/layout/hierarchy3"/>
    <dgm:cxn modelId="{BA10AF30-0369-4280-9E72-074CAB53D3AD}" type="presOf" srcId="{669FBD19-B57A-47FC-AF73-4AC78B12256A}" destId="{C3C76811-CC02-4B22-9559-E9FD4F30BEBA}" srcOrd="0" destOrd="0" presId="urn:microsoft.com/office/officeart/2005/8/layout/hierarchy3"/>
    <dgm:cxn modelId="{3D6148D6-E580-44C1-9DA5-664D2879479D}" srcId="{3F4673CF-9B3B-4509-97DD-A22B66C3824F}" destId="{A5DCF514-2A8A-4627-A19A-E67934107F5F}" srcOrd="0" destOrd="0" parTransId="{BB527F04-0AA1-439B-92FB-8427C3A8E8F8}" sibTransId="{28774637-A124-4690-BA71-982CDADC1ACA}"/>
    <dgm:cxn modelId="{07048D6A-A8D8-463D-9AE0-7097AA1A10B9}" srcId="{8A2ADFF1-ECFC-4CE2-8A43-3E5393E9CA78}" destId="{78A695BB-F21E-4EC9-9686-793E406DF3A4}" srcOrd="1" destOrd="0" parTransId="{4EEF19B1-1F31-4AC6-ACFC-F1E5F3CC4474}" sibTransId="{6DF913F1-C511-4422-A383-6485D22C8469}"/>
    <dgm:cxn modelId="{3F187AF8-4529-45B4-8E30-4BC5737549AF}" srcId="{78A695BB-F21E-4EC9-9686-793E406DF3A4}" destId="{20865375-55FE-4D88-A158-C89D8F2F9CC9}" srcOrd="3" destOrd="0" parTransId="{BAA65B25-B323-4C9B-AE7B-496EBE82415A}" sibTransId="{BBA586E2-FB67-4A51-9DFF-05EB7D099325}"/>
    <dgm:cxn modelId="{BC642D7B-B0F4-491C-99A8-CC2DEA4B5D7F}" srcId="{8A2ADFF1-ECFC-4CE2-8A43-3E5393E9CA78}" destId="{3F4673CF-9B3B-4509-97DD-A22B66C3824F}" srcOrd="2" destOrd="0" parTransId="{9BFFFDD3-D7D9-47F0-9C62-268CF28FAC27}" sibTransId="{8B313A6A-5A13-4E81-9717-5A9FE2942BCC}"/>
    <dgm:cxn modelId="{A92418FB-F5C5-432B-B761-FE4BC65475D1}" type="presOf" srcId="{CC65F3DC-6B4F-4534-8DAE-7A1C12ACFFF7}" destId="{1D8A01CF-79D9-425A-8D46-E0C2FCC5236C}" srcOrd="0" destOrd="0" presId="urn:microsoft.com/office/officeart/2005/8/layout/hierarchy3"/>
    <dgm:cxn modelId="{F25AE835-37DE-4DB4-B0EF-4F34EA676A86}" srcId="{2044B8BC-4BE9-4921-85E0-184354AEE613}" destId="{31D18493-A05B-44FA-B2AD-0F74FAFB372C}" srcOrd="0" destOrd="0" parTransId="{14139A94-D344-4127-9450-85BD389BCCFA}" sibTransId="{BD2D549E-9BEE-4F3F-AA50-9AB3AD931C59}"/>
    <dgm:cxn modelId="{6D23D214-231B-487F-B349-B4AD150F8A0E}" type="presOf" srcId="{483F5A5F-33E6-4053-81AF-E94287B568DB}" destId="{BCBCFE84-3839-4C84-BC95-9CA87DE4C7C3}" srcOrd="0" destOrd="0" presId="urn:microsoft.com/office/officeart/2005/8/layout/hierarchy3"/>
    <dgm:cxn modelId="{A818039E-D8FD-4EDB-985F-F29ABBAC9BB8}" type="presOf" srcId="{9F14C13A-6FC2-4D98-AE2D-9A93C207FDC4}" destId="{D9D4AE9F-37E5-4EBD-8674-E21CB41E48EA}" srcOrd="0" destOrd="0" presId="urn:microsoft.com/office/officeart/2005/8/layout/hierarchy3"/>
    <dgm:cxn modelId="{5F9438F9-F165-456A-A4D5-02363B197DCE}" type="presOf" srcId="{979C4618-D401-4827-9E28-71C511CFDBF0}" destId="{7D787CB7-AF7D-4FED-AE72-AD01A99E42F3}" srcOrd="0" destOrd="0" presId="urn:microsoft.com/office/officeart/2005/8/layout/hierarchy3"/>
    <dgm:cxn modelId="{16A44A35-96F8-46A5-B0DC-8CE9A4379077}" type="presOf" srcId="{3F4673CF-9B3B-4509-97DD-A22B66C3824F}" destId="{D944460B-3329-4C23-912F-509E29A91635}" srcOrd="1" destOrd="0" presId="urn:microsoft.com/office/officeart/2005/8/layout/hierarchy3"/>
    <dgm:cxn modelId="{66780AD2-4BB7-40E1-93D2-F5E2479666FC}" type="presParOf" srcId="{B71426A2-5D08-4695-9DB8-F4830DAE19B4}" destId="{996C7C63-AC7A-47A0-AADF-F7A7E0325276}" srcOrd="0" destOrd="0" presId="urn:microsoft.com/office/officeart/2005/8/layout/hierarchy3"/>
    <dgm:cxn modelId="{954DD5EB-7EDA-4B0D-9B94-775629A67B03}" type="presParOf" srcId="{996C7C63-AC7A-47A0-AADF-F7A7E0325276}" destId="{42BC651E-FDE6-4492-B80E-DC14621A1EF4}" srcOrd="0" destOrd="0" presId="urn:microsoft.com/office/officeart/2005/8/layout/hierarchy3"/>
    <dgm:cxn modelId="{A5843716-4225-4495-A4A5-9142790B0962}" type="presParOf" srcId="{42BC651E-FDE6-4492-B80E-DC14621A1EF4}" destId="{1D8A01CF-79D9-425A-8D46-E0C2FCC5236C}" srcOrd="0" destOrd="0" presId="urn:microsoft.com/office/officeart/2005/8/layout/hierarchy3"/>
    <dgm:cxn modelId="{EEA59F7B-8A28-4748-A510-F688AB9D3A74}" type="presParOf" srcId="{42BC651E-FDE6-4492-B80E-DC14621A1EF4}" destId="{30E908C8-6E65-4A17-AA58-CAE858D780FB}" srcOrd="1" destOrd="0" presId="urn:microsoft.com/office/officeart/2005/8/layout/hierarchy3"/>
    <dgm:cxn modelId="{F1791E27-29D5-4478-BBE2-E61CDD90C0E8}" type="presParOf" srcId="{996C7C63-AC7A-47A0-AADF-F7A7E0325276}" destId="{73393235-976F-4386-AEB6-3917C3BE6A50}" srcOrd="1" destOrd="0" presId="urn:microsoft.com/office/officeart/2005/8/layout/hierarchy3"/>
    <dgm:cxn modelId="{E0A73733-5777-430A-A330-D38B8DBE0661}" type="presParOf" srcId="{73393235-976F-4386-AEB6-3917C3BE6A50}" destId="{695E4BA9-9902-44F2-BE36-DD64A9BBB0CB}" srcOrd="0" destOrd="0" presId="urn:microsoft.com/office/officeart/2005/8/layout/hierarchy3"/>
    <dgm:cxn modelId="{4FEEB3D3-0F9F-4797-8682-FA0170AB45ED}" type="presParOf" srcId="{73393235-976F-4386-AEB6-3917C3BE6A50}" destId="{677F29EB-CE17-4F5A-9052-71C883FDEFF6}" srcOrd="1" destOrd="0" presId="urn:microsoft.com/office/officeart/2005/8/layout/hierarchy3"/>
    <dgm:cxn modelId="{0907B8A4-2588-4883-A08F-4F05507AC895}" type="presParOf" srcId="{73393235-976F-4386-AEB6-3917C3BE6A50}" destId="{6C224533-A8EA-490D-A1A9-E747AD688459}" srcOrd="2" destOrd="0" presId="urn:microsoft.com/office/officeart/2005/8/layout/hierarchy3"/>
    <dgm:cxn modelId="{2CF11111-DE45-40EE-8976-5CA95FA43DF0}" type="presParOf" srcId="{73393235-976F-4386-AEB6-3917C3BE6A50}" destId="{628B5E8D-4F96-4246-A937-2CEF00EF2D9C}" srcOrd="3" destOrd="0" presId="urn:microsoft.com/office/officeart/2005/8/layout/hierarchy3"/>
    <dgm:cxn modelId="{DF28F934-3B70-4EFA-ABDA-16BBC755C94A}" type="presParOf" srcId="{B71426A2-5D08-4695-9DB8-F4830DAE19B4}" destId="{43E8342A-A342-4C74-A682-9ECF6C89FEFC}" srcOrd="1" destOrd="0" presId="urn:microsoft.com/office/officeart/2005/8/layout/hierarchy3"/>
    <dgm:cxn modelId="{C863FDFA-8BB9-43D3-9626-DD6926D32C08}" type="presParOf" srcId="{43E8342A-A342-4C74-A682-9ECF6C89FEFC}" destId="{EFAE990E-F1D9-4BED-B0AB-1031CAAF4ADB}" srcOrd="0" destOrd="0" presId="urn:microsoft.com/office/officeart/2005/8/layout/hierarchy3"/>
    <dgm:cxn modelId="{2DE4FABC-E800-4B50-908E-A88B89183002}" type="presParOf" srcId="{EFAE990E-F1D9-4BED-B0AB-1031CAAF4ADB}" destId="{D34B5699-D55F-4F8B-B13B-26D3EC131D3E}" srcOrd="0" destOrd="0" presId="urn:microsoft.com/office/officeart/2005/8/layout/hierarchy3"/>
    <dgm:cxn modelId="{8FC090DF-ED28-41CC-A992-F99BB9243213}" type="presParOf" srcId="{EFAE990E-F1D9-4BED-B0AB-1031CAAF4ADB}" destId="{08056D84-147F-469A-B3B6-C5B375730299}" srcOrd="1" destOrd="0" presId="urn:microsoft.com/office/officeart/2005/8/layout/hierarchy3"/>
    <dgm:cxn modelId="{9A5D8304-EAF7-43DA-BB43-52FFFE4862C4}" type="presParOf" srcId="{43E8342A-A342-4C74-A682-9ECF6C89FEFC}" destId="{6D5B46FB-0A37-4C23-A0D9-F06657C1052E}" srcOrd="1" destOrd="0" presId="urn:microsoft.com/office/officeart/2005/8/layout/hierarchy3"/>
    <dgm:cxn modelId="{31DA20FB-D028-45CF-9158-94FA713298F5}" type="presParOf" srcId="{6D5B46FB-0A37-4C23-A0D9-F06657C1052E}" destId="{01404DA1-4B6B-4D88-B729-4EB65C080AEB}" srcOrd="0" destOrd="0" presId="urn:microsoft.com/office/officeart/2005/8/layout/hierarchy3"/>
    <dgm:cxn modelId="{DE38B012-E432-47A9-9026-68276BE68A01}" type="presParOf" srcId="{6D5B46FB-0A37-4C23-A0D9-F06657C1052E}" destId="{6D432BDD-A9CA-47AC-A00A-7AE9F0834888}" srcOrd="1" destOrd="0" presId="urn:microsoft.com/office/officeart/2005/8/layout/hierarchy3"/>
    <dgm:cxn modelId="{CD8D2418-2189-4D1F-922C-3FAF1145F602}" type="presParOf" srcId="{6D5B46FB-0A37-4C23-A0D9-F06657C1052E}" destId="{4A2DBB50-DE27-4A15-BBE2-F762735D8066}" srcOrd="2" destOrd="0" presId="urn:microsoft.com/office/officeart/2005/8/layout/hierarchy3"/>
    <dgm:cxn modelId="{B7FF65D4-39ED-4B8E-AC9E-1D2A3F5F886C}" type="presParOf" srcId="{6D5B46FB-0A37-4C23-A0D9-F06657C1052E}" destId="{BCBCFE84-3839-4C84-BC95-9CA87DE4C7C3}" srcOrd="3" destOrd="0" presId="urn:microsoft.com/office/officeart/2005/8/layout/hierarchy3"/>
    <dgm:cxn modelId="{802BD47B-89E3-4D8E-B794-A04131A5EF3F}" type="presParOf" srcId="{6D5B46FB-0A37-4C23-A0D9-F06657C1052E}" destId="{D9D4AE9F-37E5-4EBD-8674-E21CB41E48EA}" srcOrd="4" destOrd="0" presId="urn:microsoft.com/office/officeart/2005/8/layout/hierarchy3"/>
    <dgm:cxn modelId="{57950A1A-857F-4018-92FB-649D42DB28A2}" type="presParOf" srcId="{6D5B46FB-0A37-4C23-A0D9-F06657C1052E}" destId="{32FCEF30-241C-4A4B-B2A5-A542C2FDA6FA}" srcOrd="5" destOrd="0" presId="urn:microsoft.com/office/officeart/2005/8/layout/hierarchy3"/>
    <dgm:cxn modelId="{F0492AA4-867C-467D-9AD6-6B796D9D8C4D}" type="presParOf" srcId="{6D5B46FB-0A37-4C23-A0D9-F06657C1052E}" destId="{779FDC80-F642-40ED-9DE1-86745C492C32}" srcOrd="6" destOrd="0" presId="urn:microsoft.com/office/officeart/2005/8/layout/hierarchy3"/>
    <dgm:cxn modelId="{B270CFA8-28A4-463E-A3D7-65B4767236FD}" type="presParOf" srcId="{6D5B46FB-0A37-4C23-A0D9-F06657C1052E}" destId="{AE01620F-C909-41D4-8C6A-888D8F557642}" srcOrd="7" destOrd="0" presId="urn:microsoft.com/office/officeart/2005/8/layout/hierarchy3"/>
    <dgm:cxn modelId="{2BF2AA27-A185-4E35-B895-298F6E6EE3C3}" type="presParOf" srcId="{B71426A2-5D08-4695-9DB8-F4830DAE19B4}" destId="{492F5585-2087-42B4-8857-B6FF9AB2DD97}" srcOrd="2" destOrd="0" presId="urn:microsoft.com/office/officeart/2005/8/layout/hierarchy3"/>
    <dgm:cxn modelId="{F3F7D398-0A69-481B-AC6F-6974BD974D62}" type="presParOf" srcId="{492F5585-2087-42B4-8857-B6FF9AB2DD97}" destId="{A83A5D84-61D8-4A69-9D9C-8E90B61C1C30}" srcOrd="0" destOrd="0" presId="urn:microsoft.com/office/officeart/2005/8/layout/hierarchy3"/>
    <dgm:cxn modelId="{C19EA613-7E71-4DCB-AB8F-2B328EB62616}" type="presParOf" srcId="{A83A5D84-61D8-4A69-9D9C-8E90B61C1C30}" destId="{71329461-93C5-41F5-B8FC-F4F00F55BDD8}" srcOrd="0" destOrd="0" presId="urn:microsoft.com/office/officeart/2005/8/layout/hierarchy3"/>
    <dgm:cxn modelId="{9D432C7D-0016-43FA-A5C9-27354538840A}" type="presParOf" srcId="{A83A5D84-61D8-4A69-9D9C-8E90B61C1C30}" destId="{D944460B-3329-4C23-912F-509E29A91635}" srcOrd="1" destOrd="0" presId="urn:microsoft.com/office/officeart/2005/8/layout/hierarchy3"/>
    <dgm:cxn modelId="{31B2B3AD-F54A-4508-BBBC-631D4563B253}" type="presParOf" srcId="{492F5585-2087-42B4-8857-B6FF9AB2DD97}" destId="{E60D5337-1B73-477D-BB56-881BB1798163}" srcOrd="1" destOrd="0" presId="urn:microsoft.com/office/officeart/2005/8/layout/hierarchy3"/>
    <dgm:cxn modelId="{93519E36-60E0-4BD7-B1B6-86346A31D95C}" type="presParOf" srcId="{E60D5337-1B73-477D-BB56-881BB1798163}" destId="{B4A344B5-BD89-4125-88C5-62E68C9FE338}" srcOrd="0" destOrd="0" presId="urn:microsoft.com/office/officeart/2005/8/layout/hierarchy3"/>
    <dgm:cxn modelId="{8C51D9B0-ACE8-4CE6-A689-17E86FEC202E}" type="presParOf" srcId="{E60D5337-1B73-477D-BB56-881BB1798163}" destId="{48C06D2F-723A-4C73-9A80-49845654B909}" srcOrd="1" destOrd="0" presId="urn:microsoft.com/office/officeart/2005/8/layout/hierarchy3"/>
    <dgm:cxn modelId="{550147C4-29BF-4370-BD73-408748BF8086}" type="presParOf" srcId="{E60D5337-1B73-477D-BB56-881BB1798163}" destId="{AB6B1CF3-3262-47B0-85F5-50E7EC304561}" srcOrd="2" destOrd="0" presId="urn:microsoft.com/office/officeart/2005/8/layout/hierarchy3"/>
    <dgm:cxn modelId="{2D56FC85-367E-4465-9907-52FB9EE6F75D}" type="presParOf" srcId="{E60D5337-1B73-477D-BB56-881BB1798163}" destId="{D4A1399F-D691-4F03-8CE9-9438C4C91635}" srcOrd="3" destOrd="0" presId="urn:microsoft.com/office/officeart/2005/8/layout/hierarchy3"/>
    <dgm:cxn modelId="{DC3C8156-F735-46FF-919E-A149529915DE}" type="presParOf" srcId="{E60D5337-1B73-477D-BB56-881BB1798163}" destId="{7578405C-E23C-4E59-8827-0E3DE5F1E7CB}" srcOrd="4" destOrd="0" presId="urn:microsoft.com/office/officeart/2005/8/layout/hierarchy3"/>
    <dgm:cxn modelId="{94D7FED6-DB6C-4EB1-B8C2-5575B78BA278}" type="presParOf" srcId="{E60D5337-1B73-477D-BB56-881BB1798163}" destId="{D8906089-DEA4-459E-BC86-0406F3B3A060}" srcOrd="5" destOrd="0" presId="urn:microsoft.com/office/officeart/2005/8/layout/hierarchy3"/>
    <dgm:cxn modelId="{46C01860-B0B6-43F2-8A88-6D8E2FA5D4ED}" type="presParOf" srcId="{E60D5337-1B73-477D-BB56-881BB1798163}" destId="{F584080F-9707-4881-9387-4965BF18DBD4}" srcOrd="6" destOrd="0" presId="urn:microsoft.com/office/officeart/2005/8/layout/hierarchy3"/>
    <dgm:cxn modelId="{518268AD-2428-465F-A2AB-707ED8571DBB}" type="presParOf" srcId="{E60D5337-1B73-477D-BB56-881BB1798163}" destId="{C3C76811-CC02-4B22-9559-E9FD4F30BEBA}" srcOrd="7" destOrd="0" presId="urn:microsoft.com/office/officeart/2005/8/layout/hierarchy3"/>
    <dgm:cxn modelId="{6611B985-5593-469B-B8C0-D2B6078AC50C}" type="presParOf" srcId="{B71426A2-5D08-4695-9DB8-F4830DAE19B4}" destId="{FEFFE099-2CAD-41BF-B275-ADE11167A518}" srcOrd="3" destOrd="0" presId="urn:microsoft.com/office/officeart/2005/8/layout/hierarchy3"/>
    <dgm:cxn modelId="{DC2CB73C-C223-4740-98CE-0C39E968D620}" type="presParOf" srcId="{FEFFE099-2CAD-41BF-B275-ADE11167A518}" destId="{A9EC9F97-FFEF-4B15-81E8-5F8BB6513012}" srcOrd="0" destOrd="0" presId="urn:microsoft.com/office/officeart/2005/8/layout/hierarchy3"/>
    <dgm:cxn modelId="{2D2BEBD8-7C54-41B4-A272-42EDEB297584}" type="presParOf" srcId="{A9EC9F97-FFEF-4B15-81E8-5F8BB6513012}" destId="{9854BD13-45B8-4BD3-886D-2D076B31BDA4}" srcOrd="0" destOrd="0" presId="urn:microsoft.com/office/officeart/2005/8/layout/hierarchy3"/>
    <dgm:cxn modelId="{2DF175E5-FFD0-4BC2-BE78-07FFBC299329}" type="presParOf" srcId="{A9EC9F97-FFEF-4B15-81E8-5F8BB6513012}" destId="{E5267F8B-006B-49E3-9CD7-7225B82D891A}" srcOrd="1" destOrd="0" presId="urn:microsoft.com/office/officeart/2005/8/layout/hierarchy3"/>
    <dgm:cxn modelId="{D4DADF18-2745-4B21-9B16-675D2B8FEF37}" type="presParOf" srcId="{FEFFE099-2CAD-41BF-B275-ADE11167A518}" destId="{1997CBB3-0F2C-43E8-926E-D80647D3BCA9}" srcOrd="1" destOrd="0" presId="urn:microsoft.com/office/officeart/2005/8/layout/hierarchy3"/>
    <dgm:cxn modelId="{465F2F1A-4395-4AC4-BC47-A50896C38772}" type="presParOf" srcId="{1997CBB3-0F2C-43E8-926E-D80647D3BCA9}" destId="{FC7DC23C-5289-4929-908E-E508E064E8A9}" srcOrd="0" destOrd="0" presId="urn:microsoft.com/office/officeart/2005/8/layout/hierarchy3"/>
    <dgm:cxn modelId="{BE0E36F0-145C-4031-AD15-B8935EBD0D9B}" type="presParOf" srcId="{1997CBB3-0F2C-43E8-926E-D80647D3BCA9}" destId="{CA38E029-A365-4840-B6AB-E2F6E896A60F}" srcOrd="1" destOrd="0" presId="urn:microsoft.com/office/officeart/2005/8/layout/hierarchy3"/>
    <dgm:cxn modelId="{382C36F2-F2B3-4ACE-A71C-FCAC30975309}" type="presParOf" srcId="{1997CBB3-0F2C-43E8-926E-D80647D3BCA9}" destId="{7B4592B8-D644-462B-BB83-9DBA4080A9C9}" srcOrd="2" destOrd="0" presId="urn:microsoft.com/office/officeart/2005/8/layout/hierarchy3"/>
    <dgm:cxn modelId="{1757BD3C-E730-4608-8582-8509AE55137A}" type="presParOf" srcId="{1997CBB3-0F2C-43E8-926E-D80647D3BCA9}" destId="{87AEBA47-E91F-4D35-87F2-A87C9F675F79}" srcOrd="3" destOrd="0" presId="urn:microsoft.com/office/officeart/2005/8/layout/hierarchy3"/>
    <dgm:cxn modelId="{EAB3E8BA-D460-4B03-ADAD-6EB86FF8EE02}" type="presParOf" srcId="{B71426A2-5D08-4695-9DB8-F4830DAE19B4}" destId="{7E39ACC0-4E77-4DAC-9D92-02E588D37CEF}" srcOrd="4" destOrd="0" presId="urn:microsoft.com/office/officeart/2005/8/layout/hierarchy3"/>
    <dgm:cxn modelId="{281EEEFE-A1CD-438F-B50D-2E38372A89C6}" type="presParOf" srcId="{7E39ACC0-4E77-4DAC-9D92-02E588D37CEF}" destId="{CE1B28CB-9EF3-49C8-9107-FB0D1C7EBA2D}" srcOrd="0" destOrd="0" presId="urn:microsoft.com/office/officeart/2005/8/layout/hierarchy3"/>
    <dgm:cxn modelId="{0A4C59D4-6FA7-49D7-825D-02F35CADAB70}" type="presParOf" srcId="{CE1B28CB-9EF3-49C8-9107-FB0D1C7EBA2D}" destId="{EC502B73-1D0E-4066-9047-1F0C0B121FCE}" srcOrd="0" destOrd="0" presId="urn:microsoft.com/office/officeart/2005/8/layout/hierarchy3"/>
    <dgm:cxn modelId="{898293AC-674A-435C-83AA-C79E9C548EE3}" type="presParOf" srcId="{CE1B28CB-9EF3-49C8-9107-FB0D1C7EBA2D}" destId="{3A82C7D5-D555-46AC-8371-E17A4E588E45}" srcOrd="1" destOrd="0" presId="urn:microsoft.com/office/officeart/2005/8/layout/hierarchy3"/>
    <dgm:cxn modelId="{BF5DDC4A-A861-4D49-B853-159A4A987675}" type="presParOf" srcId="{7E39ACC0-4E77-4DAC-9D92-02E588D37CEF}" destId="{93EF9724-BE8A-4422-A1FB-415F526EAFEE}" srcOrd="1" destOrd="0" presId="urn:microsoft.com/office/officeart/2005/8/layout/hierarchy3"/>
    <dgm:cxn modelId="{D49147E7-E817-4D2D-9279-74E49E69D2D4}" type="presParOf" srcId="{93EF9724-BE8A-4422-A1FB-415F526EAFEE}" destId="{7D787CB7-AF7D-4FED-AE72-AD01A99E42F3}" srcOrd="0" destOrd="0" presId="urn:microsoft.com/office/officeart/2005/8/layout/hierarchy3"/>
    <dgm:cxn modelId="{C2DEA968-4AB1-467C-B2DD-D5A29DE0F96F}" type="presParOf" srcId="{93EF9724-BE8A-4422-A1FB-415F526EAFEE}" destId="{B4F11050-7FC5-4AEB-9135-11FAFDCD3ED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0A89F6-4F11-4E4F-A027-FA79A548488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2B3D8561-D70F-4F64-A569-7F2FC572F4E9}">
      <dgm:prSet phldrT="[Текст]" custT="1"/>
      <dgm:spPr/>
      <dgm:t>
        <a:bodyPr/>
        <a:lstStyle/>
        <a:p>
          <a:r>
            <a:rPr lang="en-US" sz="1600" dirty="0" smtClean="0"/>
            <a:t>Develop WP-themes</a:t>
          </a:r>
          <a:endParaRPr lang="ru-RU" sz="1600" dirty="0"/>
        </a:p>
      </dgm:t>
    </dgm:pt>
    <dgm:pt modelId="{730D47AB-BB12-4619-A369-0B17DFC5B8CD}" type="parTrans" cxnId="{43EABE47-5291-4B6D-8C56-94211087BDA6}">
      <dgm:prSet/>
      <dgm:spPr/>
      <dgm:t>
        <a:bodyPr/>
        <a:lstStyle/>
        <a:p>
          <a:endParaRPr lang="ru-RU" sz="1600"/>
        </a:p>
      </dgm:t>
    </dgm:pt>
    <dgm:pt modelId="{1D478846-DD7B-46BC-88EF-AFE8FE8DE64D}" type="sibTrans" cxnId="{43EABE47-5291-4B6D-8C56-94211087BDA6}">
      <dgm:prSet/>
      <dgm:spPr/>
      <dgm:t>
        <a:bodyPr/>
        <a:lstStyle/>
        <a:p>
          <a:endParaRPr lang="ru-RU" sz="1600"/>
        </a:p>
      </dgm:t>
    </dgm:pt>
    <dgm:pt modelId="{3C6BEC4D-A7AE-46CA-9704-E7C4F9B0F622}">
      <dgm:prSet phldrT="[Текст]" custT="1"/>
      <dgm:spPr/>
      <dgm:t>
        <a:bodyPr/>
        <a:lstStyle/>
        <a:p>
          <a:r>
            <a:rPr lang="en-US" sz="1600" dirty="0" smtClean="0"/>
            <a:t>EC2 with Jenkins, </a:t>
          </a:r>
          <a:r>
            <a:rPr lang="en-US" sz="1600" dirty="0" err="1" smtClean="0"/>
            <a:t>Ansible</a:t>
          </a:r>
          <a:r>
            <a:rPr lang="en-US" sz="1600" dirty="0" smtClean="0"/>
            <a:t> and Terraform  </a:t>
          </a:r>
          <a:endParaRPr lang="ru-RU" sz="1600" dirty="0"/>
        </a:p>
      </dgm:t>
    </dgm:pt>
    <dgm:pt modelId="{73BC9CBA-50A5-4304-87F5-6F410EA56314}" type="parTrans" cxnId="{C50B59B3-FD8A-4576-A471-AFA55C2D3BCC}">
      <dgm:prSet/>
      <dgm:spPr/>
      <dgm:t>
        <a:bodyPr/>
        <a:lstStyle/>
        <a:p>
          <a:endParaRPr lang="ru-RU" sz="1600"/>
        </a:p>
      </dgm:t>
    </dgm:pt>
    <dgm:pt modelId="{8B4B1368-7096-436E-B874-0F9E0A261284}" type="sibTrans" cxnId="{C50B59B3-FD8A-4576-A471-AFA55C2D3BCC}">
      <dgm:prSet/>
      <dgm:spPr/>
      <dgm:t>
        <a:bodyPr/>
        <a:lstStyle/>
        <a:p>
          <a:endParaRPr lang="ru-RU" sz="1600"/>
        </a:p>
      </dgm:t>
    </dgm:pt>
    <dgm:pt modelId="{270C5B84-9FDC-46A5-86A4-FB6BEA5DB029}">
      <dgm:prSet phldrT="[Текст]" custT="1"/>
      <dgm:spPr/>
      <dgm:t>
        <a:bodyPr/>
        <a:lstStyle/>
        <a:p>
          <a:r>
            <a:rPr lang="en-US" sz="1600" dirty="0" smtClean="0"/>
            <a:t>EC2 with Docker-compose + WP </a:t>
          </a:r>
          <a:r>
            <a:rPr lang="en-US" sz="1600" dirty="0" err="1" smtClean="0"/>
            <a:t>phpAdmin</a:t>
          </a:r>
          <a:r>
            <a:rPr lang="en-US" sz="1600" dirty="0" smtClean="0"/>
            <a:t> +</a:t>
          </a:r>
          <a:r>
            <a:rPr lang="en-US" sz="1600" dirty="0" smtClean="0"/>
            <a:t>MYSQL</a:t>
          </a:r>
          <a:endParaRPr lang="ru-RU" sz="1600" dirty="0"/>
        </a:p>
      </dgm:t>
    </dgm:pt>
    <dgm:pt modelId="{F7D17331-E553-4A4F-9338-C184217DADE8}" type="parTrans" cxnId="{A746F64C-90D7-4956-8EE5-44B63B8DC755}">
      <dgm:prSet/>
      <dgm:spPr/>
      <dgm:t>
        <a:bodyPr/>
        <a:lstStyle/>
        <a:p>
          <a:endParaRPr lang="ru-RU" sz="1600"/>
        </a:p>
      </dgm:t>
    </dgm:pt>
    <dgm:pt modelId="{5EA04DE6-BDA5-4A5C-BA3E-95ECB38449A6}" type="sibTrans" cxnId="{A746F64C-90D7-4956-8EE5-44B63B8DC755}">
      <dgm:prSet/>
      <dgm:spPr/>
      <dgm:t>
        <a:bodyPr/>
        <a:lstStyle/>
        <a:p>
          <a:endParaRPr lang="ru-RU" sz="1600"/>
        </a:p>
      </dgm:t>
    </dgm:pt>
    <dgm:pt modelId="{4A28725F-7B86-4BB4-97F5-9EC294754C56}">
      <dgm:prSet phldrT="[Текст]" custT="1"/>
      <dgm:spPr/>
      <dgm:t>
        <a:bodyPr/>
        <a:lstStyle/>
        <a:p>
          <a:r>
            <a:rPr lang="en-US" sz="1600" dirty="0" smtClean="0"/>
            <a:t>GitHub</a:t>
          </a:r>
          <a:endParaRPr lang="ru-RU" sz="1600" dirty="0"/>
        </a:p>
      </dgm:t>
    </dgm:pt>
    <dgm:pt modelId="{60EB67A5-949F-443D-B5C0-647912ED3793}" type="parTrans" cxnId="{8740B692-3B59-4FA3-9666-4B84385AE9E3}">
      <dgm:prSet/>
      <dgm:spPr/>
      <dgm:t>
        <a:bodyPr/>
        <a:lstStyle/>
        <a:p>
          <a:endParaRPr lang="ru-RU" sz="1600"/>
        </a:p>
      </dgm:t>
    </dgm:pt>
    <dgm:pt modelId="{236A9DD7-2454-465E-827F-95D7ED3A1DDD}" type="sibTrans" cxnId="{8740B692-3B59-4FA3-9666-4B84385AE9E3}">
      <dgm:prSet/>
      <dgm:spPr/>
      <dgm:t>
        <a:bodyPr/>
        <a:lstStyle/>
        <a:p>
          <a:endParaRPr lang="ru-RU" sz="1600"/>
        </a:p>
      </dgm:t>
    </dgm:pt>
    <dgm:pt modelId="{73C4FEA2-70B0-4238-81E2-7F87AA56E0EE}" type="pres">
      <dgm:prSet presAssocID="{3B0A89F6-4F11-4E4F-A027-FA79A5484888}" presName="rootnode" presStyleCnt="0">
        <dgm:presLayoutVars>
          <dgm:chMax/>
          <dgm:chPref/>
          <dgm:dir/>
          <dgm:animLvl val="lvl"/>
        </dgm:presLayoutVars>
      </dgm:prSet>
      <dgm:spPr/>
    </dgm:pt>
    <dgm:pt modelId="{37254288-9219-48FA-ACD2-D0DE8EF4C506}" type="pres">
      <dgm:prSet presAssocID="{2B3D8561-D70F-4F64-A569-7F2FC572F4E9}" presName="composite" presStyleCnt="0"/>
      <dgm:spPr/>
    </dgm:pt>
    <dgm:pt modelId="{9C473023-3717-4FBE-96FE-1AEC7B4C07DB}" type="pres">
      <dgm:prSet presAssocID="{2B3D8561-D70F-4F64-A569-7F2FC572F4E9}" presName="bentUpArrow1" presStyleLbl="alignImgPlace1" presStyleIdx="0" presStyleCnt="3"/>
      <dgm:spPr/>
    </dgm:pt>
    <dgm:pt modelId="{624688FB-1DE6-43B4-A68E-DF916D3A4B7E}" type="pres">
      <dgm:prSet presAssocID="{2B3D8561-D70F-4F64-A569-7F2FC572F4E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AC2A5F-E967-4033-98C8-B26114E776C8}" type="pres">
      <dgm:prSet presAssocID="{2B3D8561-D70F-4F64-A569-7F2FC572F4E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1ED3A51-CB58-4EE9-9FB3-06CF2112D589}" type="pres">
      <dgm:prSet presAssocID="{1D478846-DD7B-46BC-88EF-AFE8FE8DE64D}" presName="sibTrans" presStyleCnt="0"/>
      <dgm:spPr/>
    </dgm:pt>
    <dgm:pt modelId="{0574500B-7EA1-4B97-AE3F-0FE3BAE6BFEF}" type="pres">
      <dgm:prSet presAssocID="{4A28725F-7B86-4BB4-97F5-9EC294754C56}" presName="composite" presStyleCnt="0"/>
      <dgm:spPr/>
    </dgm:pt>
    <dgm:pt modelId="{EAE599E1-0C94-400F-B530-9D981A59E19B}" type="pres">
      <dgm:prSet presAssocID="{4A28725F-7B86-4BB4-97F5-9EC294754C56}" presName="bentUpArrow1" presStyleLbl="alignImgPlace1" presStyleIdx="1" presStyleCnt="3"/>
      <dgm:spPr/>
    </dgm:pt>
    <dgm:pt modelId="{BBAE37DD-6452-47C8-9B61-E998883E8429}" type="pres">
      <dgm:prSet presAssocID="{4A28725F-7B86-4BB4-97F5-9EC294754C56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14D2BD-3F48-4DFB-9AE4-E8AB7B0852A1}" type="pres">
      <dgm:prSet presAssocID="{4A28725F-7B86-4BB4-97F5-9EC294754C5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9109684-2233-49F2-9E8D-0ADF90ACE676}" type="pres">
      <dgm:prSet presAssocID="{236A9DD7-2454-465E-827F-95D7ED3A1DDD}" presName="sibTrans" presStyleCnt="0"/>
      <dgm:spPr/>
    </dgm:pt>
    <dgm:pt modelId="{18B6D844-2727-4F46-A5B7-D5CAB6DAFBB7}" type="pres">
      <dgm:prSet presAssocID="{3C6BEC4D-A7AE-46CA-9704-E7C4F9B0F622}" presName="composite" presStyleCnt="0"/>
      <dgm:spPr/>
    </dgm:pt>
    <dgm:pt modelId="{10538BEC-607E-40DA-994C-3E721A054C3C}" type="pres">
      <dgm:prSet presAssocID="{3C6BEC4D-A7AE-46CA-9704-E7C4F9B0F622}" presName="bentUpArrow1" presStyleLbl="alignImgPlace1" presStyleIdx="2" presStyleCnt="3"/>
      <dgm:spPr/>
    </dgm:pt>
    <dgm:pt modelId="{8A399E68-9A7F-42F5-B673-B6A5538F61AC}" type="pres">
      <dgm:prSet presAssocID="{3C6BEC4D-A7AE-46CA-9704-E7C4F9B0F62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7E5599-8914-40C3-B1B4-28E85E66C197}" type="pres">
      <dgm:prSet presAssocID="{3C6BEC4D-A7AE-46CA-9704-E7C4F9B0F62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F1726DA-A724-4C56-BDE7-E2C75A1B983E}" type="pres">
      <dgm:prSet presAssocID="{8B4B1368-7096-436E-B874-0F9E0A261284}" presName="sibTrans" presStyleCnt="0"/>
      <dgm:spPr/>
    </dgm:pt>
    <dgm:pt modelId="{4097576B-82B0-4C15-939C-426444C00318}" type="pres">
      <dgm:prSet presAssocID="{270C5B84-9FDC-46A5-86A4-FB6BEA5DB029}" presName="composite" presStyleCnt="0"/>
      <dgm:spPr/>
    </dgm:pt>
    <dgm:pt modelId="{72AC1FDD-E90B-4B14-A79D-CB8408F9C572}" type="pres">
      <dgm:prSet presAssocID="{270C5B84-9FDC-46A5-86A4-FB6BEA5DB02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EABE47-5291-4B6D-8C56-94211087BDA6}" srcId="{3B0A89F6-4F11-4E4F-A027-FA79A5484888}" destId="{2B3D8561-D70F-4F64-A569-7F2FC572F4E9}" srcOrd="0" destOrd="0" parTransId="{730D47AB-BB12-4619-A369-0B17DFC5B8CD}" sibTransId="{1D478846-DD7B-46BC-88EF-AFE8FE8DE64D}"/>
    <dgm:cxn modelId="{DD953783-E39C-483B-A350-F03BA2119ADA}" type="presOf" srcId="{4A28725F-7B86-4BB4-97F5-9EC294754C56}" destId="{BBAE37DD-6452-47C8-9B61-E998883E8429}" srcOrd="0" destOrd="0" presId="urn:microsoft.com/office/officeart/2005/8/layout/StepDownProcess"/>
    <dgm:cxn modelId="{78F30A41-F9C2-4E63-B008-E4615DE7FC50}" type="presOf" srcId="{2B3D8561-D70F-4F64-A569-7F2FC572F4E9}" destId="{624688FB-1DE6-43B4-A68E-DF916D3A4B7E}" srcOrd="0" destOrd="0" presId="urn:microsoft.com/office/officeart/2005/8/layout/StepDownProcess"/>
    <dgm:cxn modelId="{C50B59B3-FD8A-4576-A471-AFA55C2D3BCC}" srcId="{3B0A89F6-4F11-4E4F-A027-FA79A5484888}" destId="{3C6BEC4D-A7AE-46CA-9704-E7C4F9B0F622}" srcOrd="2" destOrd="0" parTransId="{73BC9CBA-50A5-4304-87F5-6F410EA56314}" sibTransId="{8B4B1368-7096-436E-B874-0F9E0A261284}"/>
    <dgm:cxn modelId="{350B459A-50FF-41BD-8EDB-8F6CD0C33893}" type="presOf" srcId="{3B0A89F6-4F11-4E4F-A027-FA79A5484888}" destId="{73C4FEA2-70B0-4238-81E2-7F87AA56E0EE}" srcOrd="0" destOrd="0" presId="urn:microsoft.com/office/officeart/2005/8/layout/StepDownProcess"/>
    <dgm:cxn modelId="{77255235-EF7F-43AB-8197-34503056AC0C}" type="presOf" srcId="{270C5B84-9FDC-46A5-86A4-FB6BEA5DB029}" destId="{72AC1FDD-E90B-4B14-A79D-CB8408F9C572}" srcOrd="0" destOrd="0" presId="urn:microsoft.com/office/officeart/2005/8/layout/StepDownProcess"/>
    <dgm:cxn modelId="{E244CC54-4B0D-4362-90AB-CD557B38FA25}" type="presOf" srcId="{3C6BEC4D-A7AE-46CA-9704-E7C4F9B0F622}" destId="{8A399E68-9A7F-42F5-B673-B6A5538F61AC}" srcOrd="0" destOrd="0" presId="urn:microsoft.com/office/officeart/2005/8/layout/StepDownProcess"/>
    <dgm:cxn modelId="{A746F64C-90D7-4956-8EE5-44B63B8DC755}" srcId="{3B0A89F6-4F11-4E4F-A027-FA79A5484888}" destId="{270C5B84-9FDC-46A5-86A4-FB6BEA5DB029}" srcOrd="3" destOrd="0" parTransId="{F7D17331-E553-4A4F-9338-C184217DADE8}" sibTransId="{5EA04DE6-BDA5-4A5C-BA3E-95ECB38449A6}"/>
    <dgm:cxn modelId="{8740B692-3B59-4FA3-9666-4B84385AE9E3}" srcId="{3B0A89F6-4F11-4E4F-A027-FA79A5484888}" destId="{4A28725F-7B86-4BB4-97F5-9EC294754C56}" srcOrd="1" destOrd="0" parTransId="{60EB67A5-949F-443D-B5C0-647912ED3793}" sibTransId="{236A9DD7-2454-465E-827F-95D7ED3A1DDD}"/>
    <dgm:cxn modelId="{F8EB50C0-F323-40F1-84F0-9BE9523DA266}" type="presParOf" srcId="{73C4FEA2-70B0-4238-81E2-7F87AA56E0EE}" destId="{37254288-9219-48FA-ACD2-D0DE8EF4C506}" srcOrd="0" destOrd="0" presId="urn:microsoft.com/office/officeart/2005/8/layout/StepDownProcess"/>
    <dgm:cxn modelId="{0EF0495B-1DCD-40E7-BE74-773F8D881C6D}" type="presParOf" srcId="{37254288-9219-48FA-ACD2-D0DE8EF4C506}" destId="{9C473023-3717-4FBE-96FE-1AEC7B4C07DB}" srcOrd="0" destOrd="0" presId="urn:microsoft.com/office/officeart/2005/8/layout/StepDownProcess"/>
    <dgm:cxn modelId="{0ABE6184-68A9-4D4B-98E5-E552B3B82380}" type="presParOf" srcId="{37254288-9219-48FA-ACD2-D0DE8EF4C506}" destId="{624688FB-1DE6-43B4-A68E-DF916D3A4B7E}" srcOrd="1" destOrd="0" presId="urn:microsoft.com/office/officeart/2005/8/layout/StepDownProcess"/>
    <dgm:cxn modelId="{22545001-199A-4FC8-9D04-1E2345E44794}" type="presParOf" srcId="{37254288-9219-48FA-ACD2-D0DE8EF4C506}" destId="{DBAC2A5F-E967-4033-98C8-B26114E776C8}" srcOrd="2" destOrd="0" presId="urn:microsoft.com/office/officeart/2005/8/layout/StepDownProcess"/>
    <dgm:cxn modelId="{3C7EF71C-C1CD-4937-8828-A05B1C12FE5F}" type="presParOf" srcId="{73C4FEA2-70B0-4238-81E2-7F87AA56E0EE}" destId="{01ED3A51-CB58-4EE9-9FB3-06CF2112D589}" srcOrd="1" destOrd="0" presId="urn:microsoft.com/office/officeart/2005/8/layout/StepDownProcess"/>
    <dgm:cxn modelId="{1869AAAD-8B4B-4F08-8913-390E020C9794}" type="presParOf" srcId="{73C4FEA2-70B0-4238-81E2-7F87AA56E0EE}" destId="{0574500B-7EA1-4B97-AE3F-0FE3BAE6BFEF}" srcOrd="2" destOrd="0" presId="urn:microsoft.com/office/officeart/2005/8/layout/StepDownProcess"/>
    <dgm:cxn modelId="{F6EDD11E-ADD9-4766-956B-9B2063C22E95}" type="presParOf" srcId="{0574500B-7EA1-4B97-AE3F-0FE3BAE6BFEF}" destId="{EAE599E1-0C94-400F-B530-9D981A59E19B}" srcOrd="0" destOrd="0" presId="urn:microsoft.com/office/officeart/2005/8/layout/StepDownProcess"/>
    <dgm:cxn modelId="{CFE374AA-82C6-4284-BB52-26BDA6F3750D}" type="presParOf" srcId="{0574500B-7EA1-4B97-AE3F-0FE3BAE6BFEF}" destId="{BBAE37DD-6452-47C8-9B61-E998883E8429}" srcOrd="1" destOrd="0" presId="urn:microsoft.com/office/officeart/2005/8/layout/StepDownProcess"/>
    <dgm:cxn modelId="{2FC6BD31-F84B-4C23-AE53-462337254A5D}" type="presParOf" srcId="{0574500B-7EA1-4B97-AE3F-0FE3BAE6BFEF}" destId="{C114D2BD-3F48-4DFB-9AE4-E8AB7B0852A1}" srcOrd="2" destOrd="0" presId="urn:microsoft.com/office/officeart/2005/8/layout/StepDownProcess"/>
    <dgm:cxn modelId="{580AC342-EACA-4A42-A1D5-6748D748D8C8}" type="presParOf" srcId="{73C4FEA2-70B0-4238-81E2-7F87AA56E0EE}" destId="{19109684-2233-49F2-9E8D-0ADF90ACE676}" srcOrd="3" destOrd="0" presId="urn:microsoft.com/office/officeart/2005/8/layout/StepDownProcess"/>
    <dgm:cxn modelId="{DAB8EEF9-F6F1-41EA-907C-9424CA663511}" type="presParOf" srcId="{73C4FEA2-70B0-4238-81E2-7F87AA56E0EE}" destId="{18B6D844-2727-4F46-A5B7-D5CAB6DAFBB7}" srcOrd="4" destOrd="0" presId="urn:microsoft.com/office/officeart/2005/8/layout/StepDownProcess"/>
    <dgm:cxn modelId="{19599A77-A5EB-4AA6-AFDC-EFE354C5B1F1}" type="presParOf" srcId="{18B6D844-2727-4F46-A5B7-D5CAB6DAFBB7}" destId="{10538BEC-607E-40DA-994C-3E721A054C3C}" srcOrd="0" destOrd="0" presId="urn:microsoft.com/office/officeart/2005/8/layout/StepDownProcess"/>
    <dgm:cxn modelId="{053C0E37-9958-4629-ADD6-F363C705DB92}" type="presParOf" srcId="{18B6D844-2727-4F46-A5B7-D5CAB6DAFBB7}" destId="{8A399E68-9A7F-42F5-B673-B6A5538F61AC}" srcOrd="1" destOrd="0" presId="urn:microsoft.com/office/officeart/2005/8/layout/StepDownProcess"/>
    <dgm:cxn modelId="{E8C24D0B-ADEC-43CA-B63F-8D2628CB99EB}" type="presParOf" srcId="{18B6D844-2727-4F46-A5B7-D5CAB6DAFBB7}" destId="{897E5599-8914-40C3-B1B4-28E85E66C197}" srcOrd="2" destOrd="0" presId="urn:microsoft.com/office/officeart/2005/8/layout/StepDownProcess"/>
    <dgm:cxn modelId="{E7EEB837-0F44-450D-9848-A2B2EE835DF1}" type="presParOf" srcId="{73C4FEA2-70B0-4238-81E2-7F87AA56E0EE}" destId="{1F1726DA-A724-4C56-BDE7-E2C75A1B983E}" srcOrd="5" destOrd="0" presId="urn:microsoft.com/office/officeart/2005/8/layout/StepDownProcess"/>
    <dgm:cxn modelId="{35ED2889-E41E-4F23-82C1-BC5B9BC39793}" type="presParOf" srcId="{73C4FEA2-70B0-4238-81E2-7F87AA56E0EE}" destId="{4097576B-82B0-4C15-939C-426444C00318}" srcOrd="6" destOrd="0" presId="urn:microsoft.com/office/officeart/2005/8/layout/StepDownProcess"/>
    <dgm:cxn modelId="{197C0DB2-A9EB-4D08-B56A-38FABCA040F1}" type="presParOf" srcId="{4097576B-82B0-4C15-939C-426444C00318}" destId="{72AC1FDD-E90B-4B14-A79D-CB8408F9C57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4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3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2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 custLinFactX="200000" custLinFactY="-100000" custLinFactNeighborX="293815" custLinFactNeighborY="-18070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1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5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5D89AD-1A58-4B4A-BB99-48C7A594FEF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66F41E8-9A26-4821-B448-AB973A19F25C}">
      <dgm:prSet phldrT="[Текст]" custT="1"/>
      <dgm:spPr/>
      <dgm:t>
        <a:bodyPr/>
        <a:lstStyle/>
        <a:p>
          <a:r>
            <a:rPr lang="en-US" sz="1400" dirty="0" smtClean="0"/>
            <a:t>Create VM </a:t>
          </a:r>
          <a:endParaRPr lang="ru-RU" sz="1400" dirty="0"/>
        </a:p>
      </dgm:t>
    </dgm:pt>
    <dgm:pt modelId="{5DCDEF32-770C-4A46-A330-8F3D699647DA}" type="parTrans" cxnId="{8CCBA885-E5D6-4D06-B708-539402CB2935}">
      <dgm:prSet/>
      <dgm:spPr/>
      <dgm:t>
        <a:bodyPr/>
        <a:lstStyle/>
        <a:p>
          <a:endParaRPr lang="ru-RU"/>
        </a:p>
      </dgm:t>
    </dgm:pt>
    <dgm:pt modelId="{DC14588D-8FBE-4FA3-90CE-FA0785CC0677}" type="sibTrans" cxnId="{8CCBA885-E5D6-4D06-B708-539402CB2935}">
      <dgm:prSet/>
      <dgm:spPr/>
      <dgm:t>
        <a:bodyPr/>
        <a:lstStyle/>
        <a:p>
          <a:endParaRPr lang="ru-RU"/>
        </a:p>
      </dgm:t>
    </dgm:pt>
    <dgm:pt modelId="{08416899-95DC-49FC-82C5-28EAE459F134}">
      <dgm:prSet phldrT="[Текст]" custT="1"/>
      <dgm:spPr/>
      <dgm:t>
        <a:bodyPr/>
        <a:lstStyle/>
        <a:p>
          <a:r>
            <a:rPr lang="en-US" sz="1400" dirty="0" smtClean="0"/>
            <a:t>Develop in VM</a:t>
          </a:r>
          <a:endParaRPr lang="ru-RU" sz="1400" dirty="0"/>
        </a:p>
      </dgm:t>
    </dgm:pt>
    <dgm:pt modelId="{895A764A-3C75-4F7D-9842-CC27789E4053}" type="parTrans" cxnId="{2B4ED52F-C6EB-437C-A862-6B31B80B4773}">
      <dgm:prSet/>
      <dgm:spPr/>
      <dgm:t>
        <a:bodyPr/>
        <a:lstStyle/>
        <a:p>
          <a:endParaRPr lang="ru-RU"/>
        </a:p>
      </dgm:t>
    </dgm:pt>
    <dgm:pt modelId="{C4FDCD94-BBF3-4D27-9822-641201A78467}" type="sibTrans" cxnId="{2B4ED52F-C6EB-437C-A862-6B31B80B4773}">
      <dgm:prSet/>
      <dgm:spPr/>
      <dgm:t>
        <a:bodyPr/>
        <a:lstStyle/>
        <a:p>
          <a:endParaRPr lang="ru-RU"/>
        </a:p>
      </dgm:t>
    </dgm:pt>
    <dgm:pt modelId="{BB6530E5-4363-45AE-9783-94980C6ACF8C}">
      <dgm:prSet phldrT="[Текст]" custT="1"/>
      <dgm:spPr/>
      <dgm:t>
        <a:bodyPr/>
        <a:lstStyle/>
        <a:p>
          <a:r>
            <a:rPr lang="en-US" sz="1400" dirty="0" smtClean="0"/>
            <a:t>Push on GitHub</a:t>
          </a:r>
          <a:endParaRPr lang="ru-RU" sz="1400" dirty="0"/>
        </a:p>
      </dgm:t>
    </dgm:pt>
    <dgm:pt modelId="{80979C45-5F18-417B-B073-BEB7B6D17565}" type="parTrans" cxnId="{6EC23E19-5258-415B-A15D-88BD22E1EB58}">
      <dgm:prSet/>
      <dgm:spPr/>
      <dgm:t>
        <a:bodyPr/>
        <a:lstStyle/>
        <a:p>
          <a:endParaRPr lang="ru-RU"/>
        </a:p>
      </dgm:t>
    </dgm:pt>
    <dgm:pt modelId="{0068C169-911C-4A31-AAAB-CED0414C7EC4}" type="sibTrans" cxnId="{6EC23E19-5258-415B-A15D-88BD22E1EB58}">
      <dgm:prSet/>
      <dgm:spPr/>
      <dgm:t>
        <a:bodyPr/>
        <a:lstStyle/>
        <a:p>
          <a:endParaRPr lang="ru-RU"/>
        </a:p>
      </dgm:t>
    </dgm:pt>
    <dgm:pt modelId="{3B5D7FC3-FB6C-44CA-93B6-6195F4A2EA0C}" type="pres">
      <dgm:prSet presAssocID="{E15D89AD-1A58-4B4A-BB99-48C7A594FEF2}" presName="Name0" presStyleCnt="0">
        <dgm:presLayoutVars>
          <dgm:dir/>
          <dgm:animLvl val="lvl"/>
          <dgm:resizeHandles val="exact"/>
        </dgm:presLayoutVars>
      </dgm:prSet>
      <dgm:spPr/>
    </dgm:pt>
    <dgm:pt modelId="{5F2D68EF-B9E9-4980-8CF3-789FDA210E15}" type="pres">
      <dgm:prSet presAssocID="{E15D89AD-1A58-4B4A-BB99-48C7A594FEF2}" presName="dummy" presStyleCnt="0"/>
      <dgm:spPr/>
    </dgm:pt>
    <dgm:pt modelId="{A6BFF6CE-6F6D-435A-AC3F-51027C43E019}" type="pres">
      <dgm:prSet presAssocID="{E15D89AD-1A58-4B4A-BB99-48C7A594FEF2}" presName="linH" presStyleCnt="0"/>
      <dgm:spPr/>
    </dgm:pt>
    <dgm:pt modelId="{4866A0A9-CDB3-40FC-B625-8A79B08CB1F4}" type="pres">
      <dgm:prSet presAssocID="{E15D89AD-1A58-4B4A-BB99-48C7A594FEF2}" presName="padding1" presStyleCnt="0"/>
      <dgm:spPr/>
    </dgm:pt>
    <dgm:pt modelId="{C9FAD13D-5A4D-4758-B1F1-9C21B47ED6C9}" type="pres">
      <dgm:prSet presAssocID="{D66F41E8-9A26-4821-B448-AB973A19F25C}" presName="linV" presStyleCnt="0"/>
      <dgm:spPr/>
    </dgm:pt>
    <dgm:pt modelId="{01C3E1CD-B4E9-4F65-A434-7107F214B75D}" type="pres">
      <dgm:prSet presAssocID="{D66F41E8-9A26-4821-B448-AB973A19F25C}" presName="spVertical1" presStyleCnt="0"/>
      <dgm:spPr/>
    </dgm:pt>
    <dgm:pt modelId="{EC112848-0626-4BE0-8140-2A3FFD28A024}" type="pres">
      <dgm:prSet presAssocID="{D66F41E8-9A26-4821-B448-AB973A19F25C}" presName="parTx" presStyleLbl="revTx" presStyleIdx="0" presStyleCnt="3" custAng="16200000" custScaleX="191323" custScaleY="49217" custLinFactX="100000" custLinFactY="36763" custLinFactNeighborX="120041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F6298-4F8F-407B-AE31-AC974461E47C}" type="pres">
      <dgm:prSet presAssocID="{D66F41E8-9A26-4821-B448-AB973A19F25C}" presName="spVertical2" presStyleCnt="0"/>
      <dgm:spPr/>
    </dgm:pt>
    <dgm:pt modelId="{C8137E38-43F8-4E57-9D26-47FA76746B75}" type="pres">
      <dgm:prSet presAssocID="{D66F41E8-9A26-4821-B448-AB973A19F25C}" presName="spVertical3" presStyleCnt="0"/>
      <dgm:spPr/>
    </dgm:pt>
    <dgm:pt modelId="{3463C2E4-EF44-4865-9CD6-7795772A51B7}" type="pres">
      <dgm:prSet presAssocID="{DC14588D-8FBE-4FA3-90CE-FA0785CC0677}" presName="space" presStyleCnt="0"/>
      <dgm:spPr/>
    </dgm:pt>
    <dgm:pt modelId="{2F528C69-7210-4784-AB8B-58001E3A4BFC}" type="pres">
      <dgm:prSet presAssocID="{08416899-95DC-49FC-82C5-28EAE459F134}" presName="linV" presStyleCnt="0"/>
      <dgm:spPr/>
    </dgm:pt>
    <dgm:pt modelId="{12C22AD5-B23F-4340-86E8-3782CFDC7579}" type="pres">
      <dgm:prSet presAssocID="{08416899-95DC-49FC-82C5-28EAE459F134}" presName="spVertical1" presStyleCnt="0"/>
      <dgm:spPr/>
    </dgm:pt>
    <dgm:pt modelId="{1C4CEF5B-3DBC-4BEA-B013-91A4E9C274AF}" type="pres">
      <dgm:prSet presAssocID="{08416899-95DC-49FC-82C5-28EAE459F134}" presName="parTx" presStyleLbl="revTx" presStyleIdx="1" presStyleCnt="3" custAng="16200000" custScaleX="232483" custScaleY="92622" custLinFactNeighborX="-11503" custLinFactNeighborY="21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973F3D-2664-41E5-933D-BFF7C91AEB6E}" type="pres">
      <dgm:prSet presAssocID="{08416899-95DC-49FC-82C5-28EAE459F134}" presName="spVertical2" presStyleCnt="0"/>
      <dgm:spPr/>
    </dgm:pt>
    <dgm:pt modelId="{F17BC26F-11D9-4A39-A53C-73E4F00595B3}" type="pres">
      <dgm:prSet presAssocID="{08416899-95DC-49FC-82C5-28EAE459F134}" presName="spVertical3" presStyleCnt="0"/>
      <dgm:spPr/>
    </dgm:pt>
    <dgm:pt modelId="{BC13FF45-F608-4B63-8638-5B3B46643AB7}" type="pres">
      <dgm:prSet presAssocID="{C4FDCD94-BBF3-4D27-9822-641201A78467}" presName="space" presStyleCnt="0"/>
      <dgm:spPr/>
    </dgm:pt>
    <dgm:pt modelId="{5BB403D1-D297-4D00-BA5B-2C0A10527D2F}" type="pres">
      <dgm:prSet presAssocID="{BB6530E5-4363-45AE-9783-94980C6ACF8C}" presName="linV" presStyleCnt="0"/>
      <dgm:spPr/>
    </dgm:pt>
    <dgm:pt modelId="{D6BA402F-386B-4440-954A-2396D01CC17E}" type="pres">
      <dgm:prSet presAssocID="{BB6530E5-4363-45AE-9783-94980C6ACF8C}" presName="spVertical1" presStyleCnt="0"/>
      <dgm:spPr/>
    </dgm:pt>
    <dgm:pt modelId="{B2F26748-377F-4DFA-B4B3-F94E0044C513}" type="pres">
      <dgm:prSet presAssocID="{BB6530E5-4363-45AE-9783-94980C6ACF8C}" presName="parTx" presStyleLbl="revTx" presStyleIdx="2" presStyleCnt="3" custAng="16200000" custScaleX="216363" custScaleY="68443" custLinFactX="-100000" custLinFactY="-3539" custLinFactNeighborX="-151495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85987F-4EA2-4188-8AAA-4717E94C50E6}" type="pres">
      <dgm:prSet presAssocID="{BB6530E5-4363-45AE-9783-94980C6ACF8C}" presName="spVertical2" presStyleCnt="0"/>
      <dgm:spPr/>
    </dgm:pt>
    <dgm:pt modelId="{6380DF09-24D1-467B-A411-E29B99DF12F0}" type="pres">
      <dgm:prSet presAssocID="{BB6530E5-4363-45AE-9783-94980C6ACF8C}" presName="spVertical3" presStyleCnt="0"/>
      <dgm:spPr/>
    </dgm:pt>
    <dgm:pt modelId="{D3A9A079-6932-43C9-A86B-8F978796219D}" type="pres">
      <dgm:prSet presAssocID="{E15D89AD-1A58-4B4A-BB99-48C7A594FEF2}" presName="padding2" presStyleCnt="0"/>
      <dgm:spPr/>
    </dgm:pt>
    <dgm:pt modelId="{68FDEE3C-1252-4681-BEDE-471562184879}" type="pres">
      <dgm:prSet presAssocID="{E15D89AD-1A58-4B4A-BB99-48C7A594FEF2}" presName="negArrow" presStyleCnt="0"/>
      <dgm:spPr/>
    </dgm:pt>
    <dgm:pt modelId="{313A762F-B168-4C7A-AC12-C6CB68D494BB}" type="pres">
      <dgm:prSet presAssocID="{E15D89AD-1A58-4B4A-BB99-48C7A594FEF2}" presName="backgroundArrow" presStyleLbl="node1" presStyleIdx="0" presStyleCnt="1" custAng="16200000" custScaleY="31599" custLinFactNeighborX="-2776" custLinFactNeighborY="19760"/>
      <dgm:spPr/>
    </dgm:pt>
  </dgm:ptLst>
  <dgm:cxnLst>
    <dgm:cxn modelId="{8CCBA885-E5D6-4D06-B708-539402CB2935}" srcId="{E15D89AD-1A58-4B4A-BB99-48C7A594FEF2}" destId="{D66F41E8-9A26-4821-B448-AB973A19F25C}" srcOrd="0" destOrd="0" parTransId="{5DCDEF32-770C-4A46-A330-8F3D699647DA}" sibTransId="{DC14588D-8FBE-4FA3-90CE-FA0785CC0677}"/>
    <dgm:cxn modelId="{52A41B95-B5BB-497E-A61F-3E21C2DD2F7E}" type="presOf" srcId="{D66F41E8-9A26-4821-B448-AB973A19F25C}" destId="{EC112848-0626-4BE0-8140-2A3FFD28A024}" srcOrd="0" destOrd="0" presId="urn:microsoft.com/office/officeart/2005/8/layout/hProcess3"/>
    <dgm:cxn modelId="{6EC23E19-5258-415B-A15D-88BD22E1EB58}" srcId="{E15D89AD-1A58-4B4A-BB99-48C7A594FEF2}" destId="{BB6530E5-4363-45AE-9783-94980C6ACF8C}" srcOrd="2" destOrd="0" parTransId="{80979C45-5F18-417B-B073-BEB7B6D17565}" sibTransId="{0068C169-911C-4A31-AAAB-CED0414C7EC4}"/>
    <dgm:cxn modelId="{68E123E7-65A3-4220-8638-BFB460FC8014}" type="presOf" srcId="{E15D89AD-1A58-4B4A-BB99-48C7A594FEF2}" destId="{3B5D7FC3-FB6C-44CA-93B6-6195F4A2EA0C}" srcOrd="0" destOrd="0" presId="urn:microsoft.com/office/officeart/2005/8/layout/hProcess3"/>
    <dgm:cxn modelId="{2B4ED52F-C6EB-437C-A862-6B31B80B4773}" srcId="{E15D89AD-1A58-4B4A-BB99-48C7A594FEF2}" destId="{08416899-95DC-49FC-82C5-28EAE459F134}" srcOrd="1" destOrd="0" parTransId="{895A764A-3C75-4F7D-9842-CC27789E4053}" sibTransId="{C4FDCD94-BBF3-4D27-9822-641201A78467}"/>
    <dgm:cxn modelId="{7AB01E0F-4DE6-4F65-B33E-92B9945BF4EC}" type="presOf" srcId="{08416899-95DC-49FC-82C5-28EAE459F134}" destId="{1C4CEF5B-3DBC-4BEA-B013-91A4E9C274AF}" srcOrd="0" destOrd="0" presId="urn:microsoft.com/office/officeart/2005/8/layout/hProcess3"/>
    <dgm:cxn modelId="{7624061C-2296-48A9-9B23-A034F915F48F}" type="presOf" srcId="{BB6530E5-4363-45AE-9783-94980C6ACF8C}" destId="{B2F26748-377F-4DFA-B4B3-F94E0044C513}" srcOrd="0" destOrd="0" presId="urn:microsoft.com/office/officeart/2005/8/layout/hProcess3"/>
    <dgm:cxn modelId="{A20F7B9D-4ABD-4C76-8490-EEDEB086954F}" type="presParOf" srcId="{3B5D7FC3-FB6C-44CA-93B6-6195F4A2EA0C}" destId="{5F2D68EF-B9E9-4980-8CF3-789FDA210E15}" srcOrd="0" destOrd="0" presId="urn:microsoft.com/office/officeart/2005/8/layout/hProcess3"/>
    <dgm:cxn modelId="{7E16BC4D-2A6F-4889-9EAB-2A2C09A57F32}" type="presParOf" srcId="{3B5D7FC3-FB6C-44CA-93B6-6195F4A2EA0C}" destId="{A6BFF6CE-6F6D-435A-AC3F-51027C43E019}" srcOrd="1" destOrd="0" presId="urn:microsoft.com/office/officeart/2005/8/layout/hProcess3"/>
    <dgm:cxn modelId="{5C3E1016-2ED0-43B0-96A0-21062447B67A}" type="presParOf" srcId="{A6BFF6CE-6F6D-435A-AC3F-51027C43E019}" destId="{4866A0A9-CDB3-40FC-B625-8A79B08CB1F4}" srcOrd="0" destOrd="0" presId="urn:microsoft.com/office/officeart/2005/8/layout/hProcess3"/>
    <dgm:cxn modelId="{9D512F3C-E215-4151-828B-7177995D1086}" type="presParOf" srcId="{A6BFF6CE-6F6D-435A-AC3F-51027C43E019}" destId="{C9FAD13D-5A4D-4758-B1F1-9C21B47ED6C9}" srcOrd="1" destOrd="0" presId="urn:microsoft.com/office/officeart/2005/8/layout/hProcess3"/>
    <dgm:cxn modelId="{DE533DCC-6B24-4A04-972D-8FA2C1DDABD2}" type="presParOf" srcId="{C9FAD13D-5A4D-4758-B1F1-9C21B47ED6C9}" destId="{01C3E1CD-B4E9-4F65-A434-7107F214B75D}" srcOrd="0" destOrd="0" presId="urn:microsoft.com/office/officeart/2005/8/layout/hProcess3"/>
    <dgm:cxn modelId="{CAD1F259-6EF3-4E3F-84E2-A35F31242FD1}" type="presParOf" srcId="{C9FAD13D-5A4D-4758-B1F1-9C21B47ED6C9}" destId="{EC112848-0626-4BE0-8140-2A3FFD28A024}" srcOrd="1" destOrd="0" presId="urn:microsoft.com/office/officeart/2005/8/layout/hProcess3"/>
    <dgm:cxn modelId="{965528E9-247B-42F3-92CB-0A8EE655ED50}" type="presParOf" srcId="{C9FAD13D-5A4D-4758-B1F1-9C21B47ED6C9}" destId="{668F6298-4F8F-407B-AE31-AC974461E47C}" srcOrd="2" destOrd="0" presId="urn:microsoft.com/office/officeart/2005/8/layout/hProcess3"/>
    <dgm:cxn modelId="{D67B3451-A595-4937-B496-498547005AD1}" type="presParOf" srcId="{C9FAD13D-5A4D-4758-B1F1-9C21B47ED6C9}" destId="{C8137E38-43F8-4E57-9D26-47FA76746B75}" srcOrd="3" destOrd="0" presId="urn:microsoft.com/office/officeart/2005/8/layout/hProcess3"/>
    <dgm:cxn modelId="{E66E1BBC-44AE-4F52-A2E6-B82D39AEF6CE}" type="presParOf" srcId="{A6BFF6CE-6F6D-435A-AC3F-51027C43E019}" destId="{3463C2E4-EF44-4865-9CD6-7795772A51B7}" srcOrd="2" destOrd="0" presId="urn:microsoft.com/office/officeart/2005/8/layout/hProcess3"/>
    <dgm:cxn modelId="{450A2B31-E9D4-43F3-B207-2BAC8092AA6A}" type="presParOf" srcId="{A6BFF6CE-6F6D-435A-AC3F-51027C43E019}" destId="{2F528C69-7210-4784-AB8B-58001E3A4BFC}" srcOrd="3" destOrd="0" presId="urn:microsoft.com/office/officeart/2005/8/layout/hProcess3"/>
    <dgm:cxn modelId="{7FFB9383-29BF-4B5A-836E-A41194337B38}" type="presParOf" srcId="{2F528C69-7210-4784-AB8B-58001E3A4BFC}" destId="{12C22AD5-B23F-4340-86E8-3782CFDC7579}" srcOrd="0" destOrd="0" presId="urn:microsoft.com/office/officeart/2005/8/layout/hProcess3"/>
    <dgm:cxn modelId="{0247FD75-E2F3-46DC-A646-1842F0EA1DA0}" type="presParOf" srcId="{2F528C69-7210-4784-AB8B-58001E3A4BFC}" destId="{1C4CEF5B-3DBC-4BEA-B013-91A4E9C274AF}" srcOrd="1" destOrd="0" presId="urn:microsoft.com/office/officeart/2005/8/layout/hProcess3"/>
    <dgm:cxn modelId="{78661E0B-246E-4EC1-885D-53D966F7FA87}" type="presParOf" srcId="{2F528C69-7210-4784-AB8B-58001E3A4BFC}" destId="{95973F3D-2664-41E5-933D-BFF7C91AEB6E}" srcOrd="2" destOrd="0" presId="urn:microsoft.com/office/officeart/2005/8/layout/hProcess3"/>
    <dgm:cxn modelId="{89AC09F9-E30A-49DA-B6A6-52699CC1DA7F}" type="presParOf" srcId="{2F528C69-7210-4784-AB8B-58001E3A4BFC}" destId="{F17BC26F-11D9-4A39-A53C-73E4F00595B3}" srcOrd="3" destOrd="0" presId="urn:microsoft.com/office/officeart/2005/8/layout/hProcess3"/>
    <dgm:cxn modelId="{FF376B6B-9F97-4579-9964-506B76A26EF6}" type="presParOf" srcId="{A6BFF6CE-6F6D-435A-AC3F-51027C43E019}" destId="{BC13FF45-F608-4B63-8638-5B3B46643AB7}" srcOrd="4" destOrd="0" presId="urn:microsoft.com/office/officeart/2005/8/layout/hProcess3"/>
    <dgm:cxn modelId="{3A3C27CC-442F-4677-9847-EF4C161EB81B}" type="presParOf" srcId="{A6BFF6CE-6F6D-435A-AC3F-51027C43E019}" destId="{5BB403D1-D297-4D00-BA5B-2C0A10527D2F}" srcOrd="5" destOrd="0" presId="urn:microsoft.com/office/officeart/2005/8/layout/hProcess3"/>
    <dgm:cxn modelId="{DC163E38-0B4A-40F2-9CB5-51E4D69210AA}" type="presParOf" srcId="{5BB403D1-D297-4D00-BA5B-2C0A10527D2F}" destId="{D6BA402F-386B-4440-954A-2396D01CC17E}" srcOrd="0" destOrd="0" presId="urn:microsoft.com/office/officeart/2005/8/layout/hProcess3"/>
    <dgm:cxn modelId="{FA0E6EAB-CFDA-4021-939C-51999027B5ED}" type="presParOf" srcId="{5BB403D1-D297-4D00-BA5B-2C0A10527D2F}" destId="{B2F26748-377F-4DFA-B4B3-F94E0044C513}" srcOrd="1" destOrd="0" presId="urn:microsoft.com/office/officeart/2005/8/layout/hProcess3"/>
    <dgm:cxn modelId="{36DA85AA-EB62-4CBD-A886-2B8BE9E99682}" type="presParOf" srcId="{5BB403D1-D297-4D00-BA5B-2C0A10527D2F}" destId="{A885987F-4EA2-4188-8AAA-4717E94C50E6}" srcOrd="2" destOrd="0" presId="urn:microsoft.com/office/officeart/2005/8/layout/hProcess3"/>
    <dgm:cxn modelId="{312FEB6A-B751-450D-B084-856BD0B53ECC}" type="presParOf" srcId="{5BB403D1-D297-4D00-BA5B-2C0A10527D2F}" destId="{6380DF09-24D1-467B-A411-E29B99DF12F0}" srcOrd="3" destOrd="0" presId="urn:microsoft.com/office/officeart/2005/8/layout/hProcess3"/>
    <dgm:cxn modelId="{378B9BAA-F6FA-48FB-A893-09409CEF5165}" type="presParOf" srcId="{A6BFF6CE-6F6D-435A-AC3F-51027C43E019}" destId="{D3A9A079-6932-43C9-A86B-8F978796219D}" srcOrd="6" destOrd="0" presId="urn:microsoft.com/office/officeart/2005/8/layout/hProcess3"/>
    <dgm:cxn modelId="{08CABA1F-8287-4B19-B0B1-19B069CA9C16}" type="presParOf" srcId="{A6BFF6CE-6F6D-435A-AC3F-51027C43E019}" destId="{68FDEE3C-1252-4681-BEDE-471562184879}" srcOrd="7" destOrd="0" presId="urn:microsoft.com/office/officeart/2005/8/layout/hProcess3"/>
    <dgm:cxn modelId="{8FCC9CCD-51D2-4EF2-92B6-CB87DB422873}" type="presParOf" srcId="{A6BFF6CE-6F6D-435A-AC3F-51027C43E019}" destId="{313A762F-B168-4C7A-AC12-C6CB68D494BB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DDC630-2925-4058-AEE1-E00C496A04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7A686C-D2EA-420C-901D-159C9C372022}">
      <dgm:prSet phldrT="[Текст]" custT="1"/>
      <dgm:spPr/>
      <dgm:t>
        <a:bodyPr/>
        <a:lstStyle/>
        <a:p>
          <a:r>
            <a:rPr lang="en-US" sz="1800" dirty="0" smtClean="0"/>
            <a:t>Vagrant create VM</a:t>
          </a:r>
          <a:endParaRPr lang="ru-RU" sz="1800" dirty="0"/>
        </a:p>
      </dgm:t>
    </dgm:pt>
    <dgm:pt modelId="{0EC5F0F8-C61A-4E07-95B9-5230DD5704E1}" type="parTrans" cxnId="{6EEAAE83-A3C4-44B3-833B-07D471A2C680}">
      <dgm:prSet/>
      <dgm:spPr/>
      <dgm:t>
        <a:bodyPr/>
        <a:lstStyle/>
        <a:p>
          <a:endParaRPr lang="ru-RU"/>
        </a:p>
      </dgm:t>
    </dgm:pt>
    <dgm:pt modelId="{739EC0C1-A46C-4ED2-805A-1A1E8A21993C}" type="sibTrans" cxnId="{6EEAAE83-A3C4-44B3-833B-07D471A2C680}">
      <dgm:prSet/>
      <dgm:spPr/>
      <dgm:t>
        <a:bodyPr/>
        <a:lstStyle/>
        <a:p>
          <a:endParaRPr lang="ru-RU"/>
        </a:p>
      </dgm:t>
    </dgm:pt>
    <dgm:pt modelId="{CB4BD32B-3399-4B28-9624-2F5264F16674}">
      <dgm:prSet phldrT="[Текст]" custT="1"/>
      <dgm:spPr/>
      <dgm:t>
        <a:bodyPr/>
        <a:lstStyle/>
        <a:p>
          <a:r>
            <a:rPr lang="en-US" sz="2000" dirty="0" smtClean="0"/>
            <a:t>VM with Terraform</a:t>
          </a:r>
          <a:endParaRPr lang="ru-RU" sz="2000" dirty="0"/>
        </a:p>
      </dgm:t>
    </dgm:pt>
    <dgm:pt modelId="{E98A5851-6A22-4ABB-A520-4F9A81BD12A1}" type="parTrans" cxnId="{1749190B-E264-4D58-9701-BE75BC91BF48}">
      <dgm:prSet/>
      <dgm:spPr/>
      <dgm:t>
        <a:bodyPr/>
        <a:lstStyle/>
        <a:p>
          <a:endParaRPr lang="ru-RU"/>
        </a:p>
      </dgm:t>
    </dgm:pt>
    <dgm:pt modelId="{130C3F32-0743-44B1-8C0C-B5B442317933}" type="sibTrans" cxnId="{1749190B-E264-4D58-9701-BE75BC91BF48}">
      <dgm:prSet/>
      <dgm:spPr/>
      <dgm:t>
        <a:bodyPr/>
        <a:lstStyle/>
        <a:p>
          <a:endParaRPr lang="ru-RU"/>
        </a:p>
      </dgm:t>
    </dgm:pt>
    <dgm:pt modelId="{4B1DEC2B-677A-48C7-8E50-FBC622A2D0E3}">
      <dgm:prSet phldrT="[Текст]" custT="1"/>
      <dgm:spPr/>
      <dgm:t>
        <a:bodyPr/>
        <a:lstStyle/>
        <a:p>
          <a:r>
            <a:rPr lang="en-US" sz="2000" dirty="0" smtClean="0"/>
            <a:t>Terraform instance on AWS</a:t>
          </a:r>
          <a:endParaRPr lang="ru-RU" sz="2000" dirty="0"/>
        </a:p>
      </dgm:t>
    </dgm:pt>
    <dgm:pt modelId="{8B6B0572-A49E-4BB6-97F3-76FDDAD380B0}" type="parTrans" cxnId="{F032E7A7-B76E-4281-9BFF-99F2C2C02BF4}">
      <dgm:prSet/>
      <dgm:spPr/>
      <dgm:t>
        <a:bodyPr/>
        <a:lstStyle/>
        <a:p>
          <a:endParaRPr lang="ru-RU"/>
        </a:p>
      </dgm:t>
    </dgm:pt>
    <dgm:pt modelId="{3B3C2F37-F3C9-4B8B-A39F-1731EB0C82CA}" type="sibTrans" cxnId="{F032E7A7-B76E-4281-9BFF-99F2C2C02BF4}">
      <dgm:prSet/>
      <dgm:spPr/>
      <dgm:t>
        <a:bodyPr/>
        <a:lstStyle/>
        <a:p>
          <a:endParaRPr lang="ru-RU"/>
        </a:p>
      </dgm:t>
    </dgm:pt>
    <dgm:pt modelId="{04EC021D-9900-4272-AF72-A4F0CB45E578}" type="pres">
      <dgm:prSet presAssocID="{87DDC630-2925-4058-AEE1-E00C496A0465}" presName="Name0" presStyleCnt="0">
        <dgm:presLayoutVars>
          <dgm:dir/>
          <dgm:animLvl val="lvl"/>
          <dgm:resizeHandles val="exact"/>
        </dgm:presLayoutVars>
      </dgm:prSet>
      <dgm:spPr/>
    </dgm:pt>
    <dgm:pt modelId="{66308EBB-DA26-4F49-B4C1-0143D7E8901A}" type="pres">
      <dgm:prSet presAssocID="{8A7A686C-D2EA-420C-901D-159C9C37202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82F245-8343-4048-A07E-B00E7CEC4026}" type="pres">
      <dgm:prSet presAssocID="{739EC0C1-A46C-4ED2-805A-1A1E8A21993C}" presName="parTxOnlySpace" presStyleCnt="0"/>
      <dgm:spPr/>
    </dgm:pt>
    <dgm:pt modelId="{74E09314-F656-4834-B34D-D75C277C0486}" type="pres">
      <dgm:prSet presAssocID="{CB4BD32B-3399-4B28-9624-2F5264F166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DD1EB-1A20-4A24-9F6A-C9E06EED39EB}" type="pres">
      <dgm:prSet presAssocID="{130C3F32-0743-44B1-8C0C-B5B442317933}" presName="parTxOnlySpace" presStyleCnt="0"/>
      <dgm:spPr/>
    </dgm:pt>
    <dgm:pt modelId="{F5804B7B-BF7E-4C11-BDDC-D7A6F25DAAB9}" type="pres">
      <dgm:prSet presAssocID="{4B1DEC2B-677A-48C7-8E50-FBC622A2D0E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EAAE83-A3C4-44B3-833B-07D471A2C680}" srcId="{87DDC630-2925-4058-AEE1-E00C496A0465}" destId="{8A7A686C-D2EA-420C-901D-159C9C372022}" srcOrd="0" destOrd="0" parTransId="{0EC5F0F8-C61A-4E07-95B9-5230DD5704E1}" sibTransId="{739EC0C1-A46C-4ED2-805A-1A1E8A21993C}"/>
    <dgm:cxn modelId="{BE131716-034C-4702-97B6-2A1A2FD65D9A}" type="presOf" srcId="{8A7A686C-D2EA-420C-901D-159C9C372022}" destId="{66308EBB-DA26-4F49-B4C1-0143D7E8901A}" srcOrd="0" destOrd="0" presId="urn:microsoft.com/office/officeart/2005/8/layout/chevron1"/>
    <dgm:cxn modelId="{A8643358-6D8D-430A-95CB-7286CF6194E4}" type="presOf" srcId="{CB4BD32B-3399-4B28-9624-2F5264F16674}" destId="{74E09314-F656-4834-B34D-D75C277C0486}" srcOrd="0" destOrd="0" presId="urn:microsoft.com/office/officeart/2005/8/layout/chevron1"/>
    <dgm:cxn modelId="{FE89F083-B2AD-418C-B0DF-A19303853B36}" type="presOf" srcId="{4B1DEC2B-677A-48C7-8E50-FBC622A2D0E3}" destId="{F5804B7B-BF7E-4C11-BDDC-D7A6F25DAAB9}" srcOrd="0" destOrd="0" presId="urn:microsoft.com/office/officeart/2005/8/layout/chevron1"/>
    <dgm:cxn modelId="{F032E7A7-B76E-4281-9BFF-99F2C2C02BF4}" srcId="{87DDC630-2925-4058-AEE1-E00C496A0465}" destId="{4B1DEC2B-677A-48C7-8E50-FBC622A2D0E3}" srcOrd="2" destOrd="0" parTransId="{8B6B0572-A49E-4BB6-97F3-76FDDAD380B0}" sibTransId="{3B3C2F37-F3C9-4B8B-A39F-1731EB0C82CA}"/>
    <dgm:cxn modelId="{1749190B-E264-4D58-9701-BE75BC91BF48}" srcId="{87DDC630-2925-4058-AEE1-E00C496A0465}" destId="{CB4BD32B-3399-4B28-9624-2F5264F16674}" srcOrd="1" destOrd="0" parTransId="{E98A5851-6A22-4ABB-A520-4F9A81BD12A1}" sibTransId="{130C3F32-0743-44B1-8C0C-B5B442317933}"/>
    <dgm:cxn modelId="{E33279B1-4B74-4906-9B35-FCF6BC8071DF}" type="presOf" srcId="{87DDC630-2925-4058-AEE1-E00C496A0465}" destId="{04EC021D-9900-4272-AF72-A4F0CB45E578}" srcOrd="0" destOrd="0" presId="urn:microsoft.com/office/officeart/2005/8/layout/chevron1"/>
    <dgm:cxn modelId="{0CDC5A6A-D771-499A-A903-B009057245FB}" type="presParOf" srcId="{04EC021D-9900-4272-AF72-A4F0CB45E578}" destId="{66308EBB-DA26-4F49-B4C1-0143D7E8901A}" srcOrd="0" destOrd="0" presId="urn:microsoft.com/office/officeart/2005/8/layout/chevron1"/>
    <dgm:cxn modelId="{FDF22B19-89C4-41BB-A61B-A53612B46547}" type="presParOf" srcId="{04EC021D-9900-4272-AF72-A4F0CB45E578}" destId="{3182F245-8343-4048-A07E-B00E7CEC4026}" srcOrd="1" destOrd="0" presId="urn:microsoft.com/office/officeart/2005/8/layout/chevron1"/>
    <dgm:cxn modelId="{3BCBE678-A47D-4D2B-8D32-21CC21AEC0F5}" type="presParOf" srcId="{04EC021D-9900-4272-AF72-A4F0CB45E578}" destId="{74E09314-F656-4834-B34D-D75C277C0486}" srcOrd="2" destOrd="0" presId="urn:microsoft.com/office/officeart/2005/8/layout/chevron1"/>
    <dgm:cxn modelId="{2C90B3EA-4CE5-4AD1-86DF-75803C7D66B2}" type="presParOf" srcId="{04EC021D-9900-4272-AF72-A4F0CB45E578}" destId="{AE4DD1EB-1A20-4A24-9F6A-C9E06EED39EB}" srcOrd="3" destOrd="0" presId="urn:microsoft.com/office/officeart/2005/8/layout/chevron1"/>
    <dgm:cxn modelId="{0E24E7B3-C406-440F-8998-79C921B44582}" type="presParOf" srcId="{04EC021D-9900-4272-AF72-A4F0CB45E578}" destId="{F5804B7B-BF7E-4C11-BDDC-D7A6F25DAA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6DEB6F-12DA-4F5B-B309-E787C5DEE6D0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3682E3-20AB-4A1F-A30C-A283526F5B6A}">
      <dgm:prSet phldrT="[Текст]" custT="1"/>
      <dgm:spPr/>
      <dgm:t>
        <a:bodyPr/>
        <a:lstStyle/>
        <a:p>
          <a:r>
            <a:rPr lang="en-US" sz="1800" dirty="0" smtClean="0"/>
            <a:t>Jenkins login to GitHub</a:t>
          </a:r>
          <a:r>
            <a:rPr lang="uk-UA" sz="1800" dirty="0" smtClean="0"/>
            <a:t> (</a:t>
          </a:r>
          <a:r>
            <a:rPr lang="en-US" sz="1800" dirty="0" err="1" smtClean="0"/>
            <a:t>webhook</a:t>
          </a:r>
          <a:r>
            <a:rPr lang="en-US" sz="1800" dirty="0" smtClean="0"/>
            <a:t>)</a:t>
          </a:r>
          <a:endParaRPr lang="ru-RU" sz="1800" dirty="0"/>
        </a:p>
      </dgm:t>
    </dgm:pt>
    <dgm:pt modelId="{517172E9-121F-4CEF-9BFB-75F703E1D32D}" type="parTrans" cxnId="{3349390A-1C86-46F0-8175-FC516DC8FFDC}">
      <dgm:prSet/>
      <dgm:spPr/>
      <dgm:t>
        <a:bodyPr/>
        <a:lstStyle/>
        <a:p>
          <a:endParaRPr lang="ru-RU"/>
        </a:p>
      </dgm:t>
    </dgm:pt>
    <dgm:pt modelId="{39E7ABC3-A600-4790-83AF-8A3E69C1DDCC}" type="sibTrans" cxnId="{3349390A-1C86-46F0-8175-FC516DC8FFDC}">
      <dgm:prSet/>
      <dgm:spPr/>
      <dgm:t>
        <a:bodyPr/>
        <a:lstStyle/>
        <a:p>
          <a:endParaRPr lang="ru-RU"/>
        </a:p>
      </dgm:t>
    </dgm:pt>
    <dgm:pt modelId="{034D5B08-FAD5-435C-BE60-456B82002330}">
      <dgm:prSet phldrT="[Текст]" custT="1"/>
      <dgm:spPr/>
      <dgm:t>
        <a:bodyPr/>
        <a:lstStyle/>
        <a:p>
          <a:r>
            <a:rPr lang="en-US" sz="1800" dirty="0" smtClean="0"/>
            <a:t>Jenkins put on AWS EC2 with notification </a:t>
          </a:r>
          <a:endParaRPr lang="ru-RU" sz="1800" dirty="0"/>
        </a:p>
      </dgm:t>
    </dgm:pt>
    <dgm:pt modelId="{265A7F77-63E4-42B2-BAE7-036F5C1E33DD}" type="parTrans" cxnId="{45197468-EFBE-4337-9B40-3AB846DD49DA}">
      <dgm:prSet/>
      <dgm:spPr/>
      <dgm:t>
        <a:bodyPr/>
        <a:lstStyle/>
        <a:p>
          <a:endParaRPr lang="ru-RU"/>
        </a:p>
      </dgm:t>
    </dgm:pt>
    <dgm:pt modelId="{DACAA55B-873F-47C8-BE98-B7D96DB3AA16}" type="sibTrans" cxnId="{45197468-EFBE-4337-9B40-3AB846DD49DA}">
      <dgm:prSet/>
      <dgm:spPr/>
      <dgm:t>
        <a:bodyPr/>
        <a:lstStyle/>
        <a:p>
          <a:endParaRPr lang="ru-RU"/>
        </a:p>
      </dgm:t>
    </dgm:pt>
    <dgm:pt modelId="{C8734A1B-DB3D-4555-8EC5-167D39293BBD}" type="pres">
      <dgm:prSet presAssocID="{A96DEB6F-12DA-4F5B-B309-E787C5DEE6D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0D2271-4EB5-4B11-AA86-D3823B886535}" type="pres">
      <dgm:prSet presAssocID="{A96DEB6F-12DA-4F5B-B309-E787C5DEE6D0}" presName="ribbon" presStyleLbl="node1" presStyleIdx="0" presStyleCnt="1" custScaleX="215136" custLinFactNeighborX="2716"/>
      <dgm:spPr/>
    </dgm:pt>
    <dgm:pt modelId="{BA571C0B-D4E2-4253-96BE-A37DD2732311}" type="pres">
      <dgm:prSet presAssocID="{A96DEB6F-12DA-4F5B-B309-E787C5DEE6D0}" presName="leftArrowText" presStyleLbl="node1" presStyleIdx="0" presStyleCnt="1" custScaleX="221913" custLinFactNeighborX="-98603" custLinFactNeighborY="12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64DD48-2AA1-4251-B6D3-2FE807627DDF}" type="pres">
      <dgm:prSet presAssocID="{A96DEB6F-12DA-4F5B-B309-E787C5DEE6D0}" presName="rightArrowText" presStyleLbl="node1" presStyleIdx="0" presStyleCnt="1" custScaleX="252577" custLinFactNeighborX="60011" custLinFactNeighborY="-6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6D09834-5AF5-4C08-B51D-76AA732F5608}" type="presOf" srcId="{A96DEB6F-12DA-4F5B-B309-E787C5DEE6D0}" destId="{C8734A1B-DB3D-4555-8EC5-167D39293BBD}" srcOrd="0" destOrd="0" presId="urn:microsoft.com/office/officeart/2005/8/layout/arrow6"/>
    <dgm:cxn modelId="{429436E3-924D-455A-B339-E6637986E80E}" type="presOf" srcId="{034D5B08-FAD5-435C-BE60-456B82002330}" destId="{4A64DD48-2AA1-4251-B6D3-2FE807627DDF}" srcOrd="0" destOrd="0" presId="urn:microsoft.com/office/officeart/2005/8/layout/arrow6"/>
    <dgm:cxn modelId="{3349390A-1C86-46F0-8175-FC516DC8FFDC}" srcId="{A96DEB6F-12DA-4F5B-B309-E787C5DEE6D0}" destId="{4A3682E3-20AB-4A1F-A30C-A283526F5B6A}" srcOrd="0" destOrd="0" parTransId="{517172E9-121F-4CEF-9BFB-75F703E1D32D}" sibTransId="{39E7ABC3-A600-4790-83AF-8A3E69C1DDCC}"/>
    <dgm:cxn modelId="{45197468-EFBE-4337-9B40-3AB846DD49DA}" srcId="{A96DEB6F-12DA-4F5B-B309-E787C5DEE6D0}" destId="{034D5B08-FAD5-435C-BE60-456B82002330}" srcOrd="1" destOrd="0" parTransId="{265A7F77-63E4-42B2-BAE7-036F5C1E33DD}" sibTransId="{DACAA55B-873F-47C8-BE98-B7D96DB3AA16}"/>
    <dgm:cxn modelId="{9AA7EA26-17BD-4A5F-84A1-90A24ABA53D9}" type="presOf" srcId="{4A3682E3-20AB-4A1F-A30C-A283526F5B6A}" destId="{BA571C0B-D4E2-4253-96BE-A37DD2732311}" srcOrd="0" destOrd="0" presId="urn:microsoft.com/office/officeart/2005/8/layout/arrow6"/>
    <dgm:cxn modelId="{A1395422-C049-4D5B-8282-0E77EA327F90}" type="presParOf" srcId="{C8734A1B-DB3D-4555-8EC5-167D39293BBD}" destId="{A40D2271-4EB5-4B11-AA86-D3823B886535}" srcOrd="0" destOrd="0" presId="urn:microsoft.com/office/officeart/2005/8/layout/arrow6"/>
    <dgm:cxn modelId="{137D6496-9C04-4CC1-BA0F-DA363F996E4F}" type="presParOf" srcId="{C8734A1B-DB3D-4555-8EC5-167D39293BBD}" destId="{BA571C0B-D4E2-4253-96BE-A37DD2732311}" srcOrd="1" destOrd="0" presId="urn:microsoft.com/office/officeart/2005/8/layout/arrow6"/>
    <dgm:cxn modelId="{CD5BF9F6-14EF-4360-963F-65932A32C91B}" type="presParOf" srcId="{C8734A1B-DB3D-4555-8EC5-167D39293BBD}" destId="{4A64DD48-2AA1-4251-B6D3-2FE807627DD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A01CF-79D9-425A-8D46-E0C2FCC5236C}">
      <dsp:nvSpPr>
        <dsp:cNvPr id="0" name=""/>
        <dsp:cNvSpPr/>
      </dsp:nvSpPr>
      <dsp:spPr>
        <a:xfrm>
          <a:off x="5724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</a:t>
          </a:r>
          <a:r>
            <a:rPr lang="en-US" sz="2000" kern="1200" dirty="0" err="1" smtClean="0"/>
            <a:t>Infastructure</a:t>
          </a:r>
          <a:r>
            <a:rPr lang="en-US" sz="2000" kern="1200" dirty="0" smtClean="0"/>
            <a:t> deploy</a:t>
          </a:r>
          <a:endParaRPr lang="ru-RU" sz="2000" kern="1200" dirty="0"/>
        </a:p>
      </dsp:txBody>
      <dsp:txXfrm>
        <a:off x="34310" y="288084"/>
        <a:ext cx="1894802" cy="918815"/>
      </dsp:txXfrm>
    </dsp:sp>
    <dsp:sp modelId="{695E4BA9-9902-44F2-BE36-DD64A9BBB0CB}">
      <dsp:nvSpPr>
        <dsp:cNvPr id="0" name=""/>
        <dsp:cNvSpPr/>
      </dsp:nvSpPr>
      <dsp:spPr>
        <a:xfrm>
          <a:off x="200921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7F29EB-CE17-4F5A-9052-71C883FDEFF6}">
      <dsp:nvSpPr>
        <dsp:cNvPr id="0" name=""/>
        <dsp:cNvSpPr/>
      </dsp:nvSpPr>
      <dsp:spPr>
        <a:xfrm>
          <a:off x="396119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VM with Terraform</a:t>
          </a:r>
          <a:endParaRPr lang="ru-RU" sz="2000" kern="1200" dirty="0"/>
        </a:p>
      </dsp:txBody>
      <dsp:txXfrm>
        <a:off x="424705" y="1508068"/>
        <a:ext cx="1504407" cy="918815"/>
      </dsp:txXfrm>
    </dsp:sp>
    <dsp:sp modelId="{6C224533-A8EA-490D-A1A9-E747AD688459}">
      <dsp:nvSpPr>
        <dsp:cNvPr id="0" name=""/>
        <dsp:cNvSpPr/>
      </dsp:nvSpPr>
      <dsp:spPr>
        <a:xfrm>
          <a:off x="200921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8B5E8D-4F96-4246-A937-2CEF00EF2D9C}">
      <dsp:nvSpPr>
        <dsp:cNvPr id="0" name=""/>
        <dsp:cNvSpPr/>
      </dsp:nvSpPr>
      <dsp:spPr>
        <a:xfrm>
          <a:off x="396119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Vagrant</a:t>
          </a:r>
          <a:endParaRPr lang="ru-RU" sz="2000" kern="1200" dirty="0"/>
        </a:p>
      </dsp:txBody>
      <dsp:txXfrm>
        <a:off x="424705" y="2728052"/>
        <a:ext cx="1504407" cy="918815"/>
      </dsp:txXfrm>
    </dsp:sp>
    <dsp:sp modelId="{D34B5699-D55F-4F8B-B13B-26D3EC131D3E}">
      <dsp:nvSpPr>
        <dsp:cNvPr id="0" name=""/>
        <dsp:cNvSpPr/>
      </dsp:nvSpPr>
      <dsp:spPr>
        <a:xfrm>
          <a:off x="2445692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deploy</a:t>
          </a:r>
          <a:endParaRPr lang="ru-RU" sz="2000" kern="1200" dirty="0"/>
        </a:p>
      </dsp:txBody>
      <dsp:txXfrm>
        <a:off x="2474278" y="288084"/>
        <a:ext cx="1894802" cy="918815"/>
      </dsp:txXfrm>
    </dsp:sp>
    <dsp:sp modelId="{01404DA1-4B6B-4D88-B729-4EB65C080AEB}">
      <dsp:nvSpPr>
        <dsp:cNvPr id="0" name=""/>
        <dsp:cNvSpPr/>
      </dsp:nvSpPr>
      <dsp:spPr>
        <a:xfrm>
          <a:off x="2640890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432BDD-A9CA-47AC-A00A-7AE9F0834888}">
      <dsp:nvSpPr>
        <dsp:cNvPr id="0" name=""/>
        <dsp:cNvSpPr/>
      </dsp:nvSpPr>
      <dsp:spPr>
        <a:xfrm>
          <a:off x="2836087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data Jenkins</a:t>
          </a:r>
          <a:endParaRPr lang="ru-RU" sz="2000" kern="1200" dirty="0"/>
        </a:p>
      </dsp:txBody>
      <dsp:txXfrm>
        <a:off x="2864673" y="1508068"/>
        <a:ext cx="1504407" cy="918815"/>
      </dsp:txXfrm>
    </dsp:sp>
    <dsp:sp modelId="{4A2DBB50-DE27-4A15-BBE2-F762735D8066}">
      <dsp:nvSpPr>
        <dsp:cNvPr id="0" name=""/>
        <dsp:cNvSpPr/>
      </dsp:nvSpPr>
      <dsp:spPr>
        <a:xfrm>
          <a:off x="2640890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BCFE84-3839-4C84-BC95-9CA87DE4C7C3}">
      <dsp:nvSpPr>
        <dsp:cNvPr id="0" name=""/>
        <dsp:cNvSpPr/>
      </dsp:nvSpPr>
      <dsp:spPr>
        <a:xfrm>
          <a:off x="2836087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SSH key </a:t>
          </a:r>
          <a:r>
            <a:rPr lang="en-US" sz="2000" kern="1200" dirty="0" err="1" smtClean="0"/>
            <a:t>SecGroup</a:t>
          </a:r>
          <a:endParaRPr lang="ru-RU" sz="2000" kern="1200" dirty="0"/>
        </a:p>
      </dsp:txBody>
      <dsp:txXfrm>
        <a:off x="2864673" y="2728052"/>
        <a:ext cx="1504407" cy="918815"/>
      </dsp:txXfrm>
    </dsp:sp>
    <dsp:sp modelId="{D9D4AE9F-37E5-4EBD-8674-E21CB41E48EA}">
      <dsp:nvSpPr>
        <dsp:cNvPr id="0" name=""/>
        <dsp:cNvSpPr/>
      </dsp:nvSpPr>
      <dsp:spPr>
        <a:xfrm>
          <a:off x="2640890" y="1235485"/>
          <a:ext cx="195197" cy="317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959"/>
              </a:lnTo>
              <a:lnTo>
                <a:pt x="195197" y="31719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FCEF30-241C-4A4B-B2A5-A542C2FDA6FA}">
      <dsp:nvSpPr>
        <dsp:cNvPr id="0" name=""/>
        <dsp:cNvSpPr/>
      </dsp:nvSpPr>
      <dsp:spPr>
        <a:xfrm>
          <a:off x="2836087" y="3919451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EC2 instance</a:t>
          </a:r>
          <a:endParaRPr lang="ru-RU" sz="2000" kern="1200" dirty="0"/>
        </a:p>
      </dsp:txBody>
      <dsp:txXfrm>
        <a:off x="2864673" y="3948037"/>
        <a:ext cx="1504407" cy="918815"/>
      </dsp:txXfrm>
    </dsp:sp>
    <dsp:sp modelId="{779FDC80-F642-40ED-9DE1-86745C492C32}">
      <dsp:nvSpPr>
        <dsp:cNvPr id="0" name=""/>
        <dsp:cNvSpPr/>
      </dsp:nvSpPr>
      <dsp:spPr>
        <a:xfrm>
          <a:off x="2640890" y="1235485"/>
          <a:ext cx="195197" cy="439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943"/>
              </a:lnTo>
              <a:lnTo>
                <a:pt x="195197" y="4391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01620F-C909-41D4-8C6A-888D8F557642}">
      <dsp:nvSpPr>
        <dsp:cNvPr id="0" name=""/>
        <dsp:cNvSpPr/>
      </dsp:nvSpPr>
      <dsp:spPr>
        <a:xfrm>
          <a:off x="2836087" y="5139435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</a:t>
          </a:r>
          <a:endParaRPr lang="ru-RU" sz="2000" kern="1200" dirty="0"/>
        </a:p>
      </dsp:txBody>
      <dsp:txXfrm>
        <a:off x="2864673" y="5168021"/>
        <a:ext cx="1504407" cy="918815"/>
      </dsp:txXfrm>
    </dsp:sp>
    <dsp:sp modelId="{71329461-93C5-41F5-B8FC-F4F00F55BDD8}">
      <dsp:nvSpPr>
        <dsp:cNvPr id="0" name=""/>
        <dsp:cNvSpPr/>
      </dsp:nvSpPr>
      <dsp:spPr>
        <a:xfrm>
          <a:off x="4885661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CI/CD</a:t>
          </a:r>
          <a:endParaRPr lang="ru-RU" sz="2000" kern="1200" dirty="0"/>
        </a:p>
      </dsp:txBody>
      <dsp:txXfrm>
        <a:off x="4914247" y="288084"/>
        <a:ext cx="1894802" cy="918815"/>
      </dsp:txXfrm>
    </dsp:sp>
    <dsp:sp modelId="{B4A344B5-BD89-4125-88C5-62E68C9FE338}">
      <dsp:nvSpPr>
        <dsp:cNvPr id="0" name=""/>
        <dsp:cNvSpPr/>
      </dsp:nvSpPr>
      <dsp:spPr>
        <a:xfrm>
          <a:off x="5080859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C06D2F-723A-4C73-9A80-49845654B909}">
      <dsp:nvSpPr>
        <dsp:cNvPr id="0" name=""/>
        <dsp:cNvSpPr/>
      </dsp:nvSpPr>
      <dsp:spPr>
        <a:xfrm>
          <a:off x="5276056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Jenkins build deploy</a:t>
          </a:r>
          <a:endParaRPr lang="ru-RU" sz="2000" kern="1200" dirty="0"/>
        </a:p>
      </dsp:txBody>
      <dsp:txXfrm>
        <a:off x="5304642" y="1508068"/>
        <a:ext cx="1504407" cy="918815"/>
      </dsp:txXfrm>
    </dsp:sp>
    <dsp:sp modelId="{AB6B1CF3-3262-47B0-85F5-50E7EC304561}">
      <dsp:nvSpPr>
        <dsp:cNvPr id="0" name=""/>
        <dsp:cNvSpPr/>
      </dsp:nvSpPr>
      <dsp:spPr>
        <a:xfrm>
          <a:off x="5080859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A1399F-D691-4F03-8CE9-9438C4C91635}">
      <dsp:nvSpPr>
        <dsp:cNvPr id="0" name=""/>
        <dsp:cNvSpPr/>
      </dsp:nvSpPr>
      <dsp:spPr>
        <a:xfrm>
          <a:off x="5276056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GitHub </a:t>
          </a:r>
          <a:r>
            <a:rPr lang="en-US" sz="2000" kern="1200" dirty="0" err="1" smtClean="0"/>
            <a:t>Webhook</a:t>
          </a:r>
          <a:endParaRPr lang="ru-RU" sz="2000" kern="1200" dirty="0"/>
        </a:p>
      </dsp:txBody>
      <dsp:txXfrm>
        <a:off x="5304642" y="2728052"/>
        <a:ext cx="1504407" cy="918815"/>
      </dsp:txXfrm>
    </dsp:sp>
    <dsp:sp modelId="{7578405C-E23C-4E59-8827-0E3DE5F1E7CB}">
      <dsp:nvSpPr>
        <dsp:cNvPr id="0" name=""/>
        <dsp:cNvSpPr/>
      </dsp:nvSpPr>
      <dsp:spPr>
        <a:xfrm>
          <a:off x="5080859" y="1235485"/>
          <a:ext cx="195197" cy="317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959"/>
              </a:lnTo>
              <a:lnTo>
                <a:pt x="195197" y="31719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8906089-DEA4-459E-BC86-0406F3B3A060}">
      <dsp:nvSpPr>
        <dsp:cNvPr id="0" name=""/>
        <dsp:cNvSpPr/>
      </dsp:nvSpPr>
      <dsp:spPr>
        <a:xfrm>
          <a:off x="5276056" y="3919451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GitHub</a:t>
          </a:r>
          <a:endParaRPr lang="ru-RU" sz="2000" kern="1200" dirty="0"/>
        </a:p>
      </dsp:txBody>
      <dsp:txXfrm>
        <a:off x="5304642" y="3948037"/>
        <a:ext cx="1504407" cy="918815"/>
      </dsp:txXfrm>
    </dsp:sp>
    <dsp:sp modelId="{F584080F-9707-4881-9387-4965BF18DBD4}">
      <dsp:nvSpPr>
        <dsp:cNvPr id="0" name=""/>
        <dsp:cNvSpPr/>
      </dsp:nvSpPr>
      <dsp:spPr>
        <a:xfrm>
          <a:off x="5080859" y="1235485"/>
          <a:ext cx="195197" cy="439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943"/>
              </a:lnTo>
              <a:lnTo>
                <a:pt x="195197" y="4391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C76811-CC02-4B22-9559-E9FD4F30BEBA}">
      <dsp:nvSpPr>
        <dsp:cNvPr id="0" name=""/>
        <dsp:cNvSpPr/>
      </dsp:nvSpPr>
      <dsp:spPr>
        <a:xfrm>
          <a:off x="5276056" y="5139435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Push</a:t>
          </a:r>
          <a:endParaRPr lang="ru-RU" sz="2000" kern="1200" dirty="0"/>
        </a:p>
      </dsp:txBody>
      <dsp:txXfrm>
        <a:off x="5304642" y="5168021"/>
        <a:ext cx="1504407" cy="918815"/>
      </dsp:txXfrm>
    </dsp:sp>
    <dsp:sp modelId="{9854BD13-45B8-4BD3-886D-2D076B31BDA4}">
      <dsp:nvSpPr>
        <dsp:cNvPr id="0" name=""/>
        <dsp:cNvSpPr/>
      </dsp:nvSpPr>
      <dsp:spPr>
        <a:xfrm>
          <a:off x="7325630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deploy</a:t>
          </a:r>
          <a:endParaRPr lang="ru-RU" sz="2000" kern="1200" dirty="0"/>
        </a:p>
      </dsp:txBody>
      <dsp:txXfrm>
        <a:off x="7354216" y="288084"/>
        <a:ext cx="1894802" cy="918815"/>
      </dsp:txXfrm>
    </dsp:sp>
    <dsp:sp modelId="{FC7DC23C-5289-4929-908E-E508E064E8A9}">
      <dsp:nvSpPr>
        <dsp:cNvPr id="0" name=""/>
        <dsp:cNvSpPr/>
      </dsp:nvSpPr>
      <dsp:spPr>
        <a:xfrm>
          <a:off x="7520827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38E029-A365-4840-B6AB-E2F6E896A60F}">
      <dsp:nvSpPr>
        <dsp:cNvPr id="0" name=""/>
        <dsp:cNvSpPr/>
      </dsp:nvSpPr>
      <dsp:spPr>
        <a:xfrm>
          <a:off x="7716025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EC2</a:t>
          </a:r>
          <a:endParaRPr lang="ru-RU" sz="2000" kern="1200" dirty="0"/>
        </a:p>
      </dsp:txBody>
      <dsp:txXfrm>
        <a:off x="7744611" y="1508068"/>
        <a:ext cx="1504407" cy="918815"/>
      </dsp:txXfrm>
    </dsp:sp>
    <dsp:sp modelId="{7B4592B8-D644-462B-BB83-9DBA4080A9C9}">
      <dsp:nvSpPr>
        <dsp:cNvPr id="0" name=""/>
        <dsp:cNvSpPr/>
      </dsp:nvSpPr>
      <dsp:spPr>
        <a:xfrm>
          <a:off x="7520827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AEBA47-E91F-4D35-87F2-A87C9F675F79}">
      <dsp:nvSpPr>
        <dsp:cNvPr id="0" name=""/>
        <dsp:cNvSpPr/>
      </dsp:nvSpPr>
      <dsp:spPr>
        <a:xfrm>
          <a:off x="7716025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</a:t>
          </a:r>
          <a:endParaRPr lang="ru-RU" sz="2000" kern="1200" dirty="0"/>
        </a:p>
      </dsp:txBody>
      <dsp:txXfrm>
        <a:off x="7744611" y="2728052"/>
        <a:ext cx="1504407" cy="918815"/>
      </dsp:txXfrm>
    </dsp:sp>
    <dsp:sp modelId="{EC502B73-1D0E-4066-9047-1F0C0B121FCE}">
      <dsp:nvSpPr>
        <dsp:cNvPr id="0" name=""/>
        <dsp:cNvSpPr/>
      </dsp:nvSpPr>
      <dsp:spPr>
        <a:xfrm>
          <a:off x="9765598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destroy</a:t>
          </a:r>
          <a:endParaRPr lang="ru-RU" sz="2000" kern="1200" dirty="0"/>
        </a:p>
      </dsp:txBody>
      <dsp:txXfrm>
        <a:off x="9794184" y="288084"/>
        <a:ext cx="1894802" cy="918815"/>
      </dsp:txXfrm>
    </dsp:sp>
    <dsp:sp modelId="{7D787CB7-AF7D-4FED-AE72-AD01A99E42F3}">
      <dsp:nvSpPr>
        <dsp:cNvPr id="0" name=""/>
        <dsp:cNvSpPr/>
      </dsp:nvSpPr>
      <dsp:spPr>
        <a:xfrm>
          <a:off x="9960796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F11050-7FC5-4AEB-9135-11FAFDCD3EDB}">
      <dsp:nvSpPr>
        <dsp:cNvPr id="0" name=""/>
        <dsp:cNvSpPr/>
      </dsp:nvSpPr>
      <dsp:spPr>
        <a:xfrm>
          <a:off x="10155993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 destroy</a:t>
          </a:r>
          <a:endParaRPr lang="ru-RU" sz="2000" kern="1200" dirty="0"/>
        </a:p>
      </dsp:txBody>
      <dsp:txXfrm>
        <a:off x="10184579" y="1508068"/>
        <a:ext cx="1504407" cy="918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73023-3717-4FBE-96FE-1AEC7B4C07DB}">
      <dsp:nvSpPr>
        <dsp:cNvPr id="0" name=""/>
        <dsp:cNvSpPr/>
      </dsp:nvSpPr>
      <dsp:spPr>
        <a:xfrm rot="5400000">
          <a:off x="2131557" y="1468584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688FB-1DE6-43B4-A68E-DF916D3A4B7E}">
      <dsp:nvSpPr>
        <dsp:cNvPr id="0" name=""/>
        <dsp:cNvSpPr/>
      </dsp:nvSpPr>
      <dsp:spPr>
        <a:xfrm>
          <a:off x="1789856" y="38885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 WP-themes</a:t>
          </a:r>
          <a:endParaRPr lang="ru-RU" sz="1600" kern="1200" dirty="0"/>
        </a:p>
      </dsp:txBody>
      <dsp:txXfrm>
        <a:off x="1864057" y="113086"/>
        <a:ext cx="2022755" cy="1371337"/>
      </dsp:txXfrm>
    </dsp:sp>
    <dsp:sp modelId="{DBAC2A5F-E967-4033-98C8-B26114E776C8}">
      <dsp:nvSpPr>
        <dsp:cNvPr id="0" name=""/>
        <dsp:cNvSpPr/>
      </dsp:nvSpPr>
      <dsp:spPr>
        <a:xfrm>
          <a:off x="3961013" y="183827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599E1-0C94-400F-B530-9D981A59E19B}">
      <dsp:nvSpPr>
        <dsp:cNvPr id="0" name=""/>
        <dsp:cNvSpPr/>
      </dsp:nvSpPr>
      <dsp:spPr>
        <a:xfrm rot="5400000">
          <a:off x="3931677" y="3175753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E37DD-6452-47C8-9B61-E998883E8429}">
      <dsp:nvSpPr>
        <dsp:cNvPr id="0" name=""/>
        <dsp:cNvSpPr/>
      </dsp:nvSpPr>
      <dsp:spPr>
        <a:xfrm>
          <a:off x="3589976" y="1746054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3664177" y="1820255"/>
        <a:ext cx="2022755" cy="1371337"/>
      </dsp:txXfrm>
    </dsp:sp>
    <dsp:sp modelId="{C114D2BD-3F48-4DFB-9AE4-E8AB7B0852A1}">
      <dsp:nvSpPr>
        <dsp:cNvPr id="0" name=""/>
        <dsp:cNvSpPr/>
      </dsp:nvSpPr>
      <dsp:spPr>
        <a:xfrm>
          <a:off x="5761133" y="1890996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38BEC-607E-40DA-994C-3E721A054C3C}">
      <dsp:nvSpPr>
        <dsp:cNvPr id="0" name=""/>
        <dsp:cNvSpPr/>
      </dsp:nvSpPr>
      <dsp:spPr>
        <a:xfrm rot="5400000">
          <a:off x="5731797" y="4882922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99E68-9A7F-42F5-B673-B6A5538F61AC}">
      <dsp:nvSpPr>
        <dsp:cNvPr id="0" name=""/>
        <dsp:cNvSpPr/>
      </dsp:nvSpPr>
      <dsp:spPr>
        <a:xfrm>
          <a:off x="5390095" y="3453223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EC2 with Jenkins, </a:t>
          </a:r>
          <a:r>
            <a:rPr lang="en-US" sz="1600" kern="1200" dirty="0" err="1" smtClean="0"/>
            <a:t>Ansible</a:t>
          </a:r>
          <a:r>
            <a:rPr lang="en-US" sz="1600" kern="1200" dirty="0" smtClean="0"/>
            <a:t> and Terraform  </a:t>
          </a:r>
          <a:endParaRPr lang="ru-RU" sz="1600" kern="1200" dirty="0"/>
        </a:p>
      </dsp:txBody>
      <dsp:txXfrm>
        <a:off x="5464296" y="3527424"/>
        <a:ext cx="2022755" cy="1371337"/>
      </dsp:txXfrm>
    </dsp:sp>
    <dsp:sp modelId="{897E5599-8914-40C3-B1B4-28E85E66C197}">
      <dsp:nvSpPr>
        <dsp:cNvPr id="0" name=""/>
        <dsp:cNvSpPr/>
      </dsp:nvSpPr>
      <dsp:spPr>
        <a:xfrm>
          <a:off x="7561252" y="3598165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C1FDD-E90B-4B14-A79D-CB8408F9C572}">
      <dsp:nvSpPr>
        <dsp:cNvPr id="0" name=""/>
        <dsp:cNvSpPr/>
      </dsp:nvSpPr>
      <dsp:spPr>
        <a:xfrm>
          <a:off x="7190215" y="5160392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EC2 with Docker-compose + WP </a:t>
          </a:r>
          <a:r>
            <a:rPr lang="en-US" sz="1600" kern="1200" dirty="0" err="1" smtClean="0"/>
            <a:t>phpAdmin</a:t>
          </a:r>
          <a:r>
            <a:rPr lang="en-US" sz="1600" kern="1200" dirty="0" smtClean="0"/>
            <a:t> +</a:t>
          </a:r>
          <a:r>
            <a:rPr lang="en-US" sz="1600" kern="1200" dirty="0" smtClean="0"/>
            <a:t>MYSQL</a:t>
          </a:r>
          <a:endParaRPr lang="ru-RU" sz="1600" kern="1200" dirty="0"/>
        </a:p>
      </dsp:txBody>
      <dsp:txXfrm>
        <a:off x="7264416" y="5234593"/>
        <a:ext cx="2022755" cy="137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4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3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2</a:t>
          </a:r>
          <a:endParaRPr lang="ru-RU" sz="1600" kern="1200" dirty="0"/>
        </a:p>
      </dsp:txBody>
      <dsp:txXfrm>
        <a:off x="18734" y="18734"/>
        <a:ext cx="799293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1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5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A762F-B168-4C7A-AC12-C6CB68D494BB}">
      <dsp:nvSpPr>
        <dsp:cNvPr id="0" name=""/>
        <dsp:cNvSpPr/>
      </dsp:nvSpPr>
      <dsp:spPr>
        <a:xfrm rot="16200000">
          <a:off x="-98518" y="594409"/>
          <a:ext cx="3548938" cy="913163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26748-377F-4DFA-B4B3-F94E0044C513}">
      <dsp:nvSpPr>
        <dsp:cNvPr id="0" name=""/>
        <dsp:cNvSpPr/>
      </dsp:nvSpPr>
      <dsp:spPr>
        <a:xfrm rot="16200000">
          <a:off x="1193539" y="-28861"/>
          <a:ext cx="925142" cy="101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Push on GitHub</a:t>
          </a:r>
          <a:endParaRPr lang="ru-RU" sz="1400" kern="1200" dirty="0"/>
        </a:p>
      </dsp:txBody>
      <dsp:txXfrm>
        <a:off x="1193539" y="-28861"/>
        <a:ext cx="925142" cy="1010218"/>
      </dsp:txXfrm>
    </dsp:sp>
    <dsp:sp modelId="{1C4CEF5B-3DBC-4BEA-B013-91A4E9C274AF}">
      <dsp:nvSpPr>
        <dsp:cNvPr id="0" name=""/>
        <dsp:cNvSpPr/>
      </dsp:nvSpPr>
      <dsp:spPr>
        <a:xfrm rot="16200000">
          <a:off x="1140128" y="777499"/>
          <a:ext cx="994069" cy="136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 in VM</a:t>
          </a:r>
          <a:endParaRPr lang="ru-RU" sz="1400" kern="1200" dirty="0"/>
        </a:p>
      </dsp:txBody>
      <dsp:txXfrm>
        <a:off x="1140128" y="777499"/>
        <a:ext cx="994069" cy="1367100"/>
      </dsp:txXfrm>
    </dsp:sp>
    <dsp:sp modelId="{EC112848-0626-4BE0-8140-2A3FFD28A024}">
      <dsp:nvSpPr>
        <dsp:cNvPr id="0" name=""/>
        <dsp:cNvSpPr/>
      </dsp:nvSpPr>
      <dsp:spPr>
        <a:xfrm rot="16200000">
          <a:off x="1226591" y="2041996"/>
          <a:ext cx="818074" cy="72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VM </a:t>
          </a:r>
          <a:endParaRPr lang="ru-RU" sz="1400" kern="1200" dirty="0"/>
        </a:p>
      </dsp:txBody>
      <dsp:txXfrm>
        <a:off x="1226591" y="2041996"/>
        <a:ext cx="818074" cy="7264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08EBB-DA26-4F49-B4C1-0143D7E8901A}">
      <dsp:nvSpPr>
        <dsp:cNvPr id="0" name=""/>
        <dsp:cNvSpPr/>
      </dsp:nvSpPr>
      <dsp:spPr>
        <a:xfrm>
          <a:off x="2393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Vagrant create VM</a:t>
          </a:r>
          <a:endParaRPr lang="ru-RU" sz="1800" kern="1200" dirty="0"/>
        </a:p>
      </dsp:txBody>
      <dsp:txXfrm>
        <a:off x="331941" y="0"/>
        <a:ext cx="2256771" cy="659096"/>
      </dsp:txXfrm>
    </dsp:sp>
    <dsp:sp modelId="{74E09314-F656-4834-B34D-D75C277C0486}">
      <dsp:nvSpPr>
        <dsp:cNvPr id="0" name=""/>
        <dsp:cNvSpPr/>
      </dsp:nvSpPr>
      <dsp:spPr>
        <a:xfrm>
          <a:off x="2626673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VM with Terraform</a:t>
          </a:r>
          <a:endParaRPr lang="ru-RU" sz="2000" kern="1200" dirty="0"/>
        </a:p>
      </dsp:txBody>
      <dsp:txXfrm>
        <a:off x="2956221" y="0"/>
        <a:ext cx="2256771" cy="659096"/>
      </dsp:txXfrm>
    </dsp:sp>
    <dsp:sp modelId="{F5804B7B-BF7E-4C11-BDDC-D7A6F25DAAB9}">
      <dsp:nvSpPr>
        <dsp:cNvPr id="0" name=""/>
        <dsp:cNvSpPr/>
      </dsp:nvSpPr>
      <dsp:spPr>
        <a:xfrm>
          <a:off x="5250954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 instance on AWS</a:t>
          </a:r>
          <a:endParaRPr lang="ru-RU" sz="2000" kern="1200" dirty="0"/>
        </a:p>
      </dsp:txBody>
      <dsp:txXfrm>
        <a:off x="5580502" y="0"/>
        <a:ext cx="2256771" cy="6590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D2271-4EB5-4B11-AA86-D3823B886535}">
      <dsp:nvSpPr>
        <dsp:cNvPr id="0" name=""/>
        <dsp:cNvSpPr/>
      </dsp:nvSpPr>
      <dsp:spPr>
        <a:xfrm>
          <a:off x="-89016" y="0"/>
          <a:ext cx="7051184" cy="131101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71C0B-D4E2-4253-96BE-A37DD2732311}">
      <dsp:nvSpPr>
        <dsp:cNvPr id="0" name=""/>
        <dsp:cNvSpPr/>
      </dsp:nvSpPr>
      <dsp:spPr>
        <a:xfrm>
          <a:off x="465327" y="237535"/>
          <a:ext cx="2400190" cy="642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Jenkins login to GitHub</a:t>
          </a:r>
          <a:r>
            <a:rPr lang="uk-UA" sz="1800" kern="1200" dirty="0" smtClean="0"/>
            <a:t> (</a:t>
          </a:r>
          <a:r>
            <a:rPr lang="en-US" sz="1800" kern="1200" dirty="0" err="1" smtClean="0"/>
            <a:t>webhook</a:t>
          </a:r>
          <a:r>
            <a:rPr lang="en-US" sz="1800" kern="1200" dirty="0" smtClean="0"/>
            <a:t>)</a:t>
          </a:r>
          <a:endParaRPr lang="ru-RU" sz="1800" kern="1200" dirty="0"/>
        </a:p>
      </dsp:txBody>
      <dsp:txXfrm>
        <a:off x="465327" y="237535"/>
        <a:ext cx="2400190" cy="642399"/>
      </dsp:txXfrm>
    </dsp:sp>
    <dsp:sp modelId="{4A64DD48-2AA1-4251-B6D3-2FE807627DDF}">
      <dsp:nvSpPr>
        <dsp:cNvPr id="0" name=""/>
        <dsp:cNvSpPr/>
      </dsp:nvSpPr>
      <dsp:spPr>
        <a:xfrm>
          <a:off x="3228509" y="435060"/>
          <a:ext cx="3228549" cy="642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Jenkins put on AWS EC2 with notification </a:t>
          </a:r>
          <a:endParaRPr lang="ru-RU" sz="1800" kern="1200" dirty="0"/>
        </a:p>
      </dsp:txBody>
      <dsp:txXfrm>
        <a:off x="3228509" y="435060"/>
        <a:ext cx="3228549" cy="64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85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9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47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0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8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7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9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7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5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02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3" Type="http://schemas.openxmlformats.org/officeDocument/2006/relationships/image" Target="../media/image3.png"/><Relationship Id="rId21" Type="http://schemas.openxmlformats.org/officeDocument/2006/relationships/diagramColors" Target="../diagrams/colors9.xml"/><Relationship Id="rId7" Type="http://schemas.openxmlformats.org/officeDocument/2006/relationships/image" Target="../media/image7.png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5.jpg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33" y="6116128"/>
            <a:ext cx="8534400" cy="53387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ABOUT ME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18495" r="4812"/>
          <a:stretch/>
        </p:blipFill>
        <p:spPr>
          <a:xfrm>
            <a:off x="201133" y="181154"/>
            <a:ext cx="2665564" cy="2946191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941458" y="307675"/>
            <a:ext cx="8534400" cy="55410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 err="1" smtClean="0"/>
              <a:t>Olexandr</a:t>
            </a:r>
            <a:r>
              <a:rPr lang="en-US" sz="2100" dirty="0" smtClean="0"/>
              <a:t> </a:t>
            </a:r>
            <a:r>
              <a:rPr lang="en-US" sz="2100" dirty="0" err="1" smtClean="0"/>
              <a:t>marchenko</a:t>
            </a:r>
            <a:endParaRPr lang="en-US" sz="2100" dirty="0" smtClean="0"/>
          </a:p>
          <a:p>
            <a:endParaRPr lang="en-US" sz="2100" dirty="0"/>
          </a:p>
          <a:p>
            <a:r>
              <a:rPr lang="en-US" sz="2100" dirty="0" smtClean="0"/>
              <a:t>Date of birthday 28/11/75</a:t>
            </a:r>
          </a:p>
          <a:p>
            <a:r>
              <a:rPr lang="en-US" sz="2100" dirty="0" smtClean="0"/>
              <a:t>High education</a:t>
            </a:r>
            <a:endParaRPr lang="ru-RU" sz="2100" dirty="0" smtClean="0"/>
          </a:p>
          <a:p>
            <a:r>
              <a:rPr lang="en-US" sz="2100" dirty="0"/>
              <a:t>civil </a:t>
            </a:r>
            <a:r>
              <a:rPr lang="en-US" sz="2100" dirty="0" smtClean="0"/>
              <a:t>engineer</a:t>
            </a:r>
          </a:p>
          <a:p>
            <a:r>
              <a:rPr lang="en-US" sz="2100" dirty="0" smtClean="0"/>
              <a:t>Exp. In It: beginner (CMS - </a:t>
            </a:r>
            <a:r>
              <a:rPr lang="en-US" sz="2100" dirty="0" err="1" smtClean="0"/>
              <a:t>Wordpress</a:t>
            </a:r>
            <a:r>
              <a:rPr lang="en-US" sz="2100" dirty="0" smtClean="0"/>
              <a:t>, </a:t>
            </a:r>
            <a:r>
              <a:rPr lang="en-US" sz="2100" dirty="0" err="1" smtClean="0"/>
              <a:t>joomla</a:t>
            </a:r>
            <a:r>
              <a:rPr lang="en-US" sz="2100" dirty="0" smtClean="0"/>
              <a:t>, zebra)</a:t>
            </a:r>
          </a:p>
          <a:p>
            <a:r>
              <a:rPr lang="en-US" sz="2100" dirty="0" smtClean="0"/>
              <a:t>  </a:t>
            </a:r>
            <a:endParaRPr lang="ru-RU" sz="2100" dirty="0" smtClean="0"/>
          </a:p>
          <a:p>
            <a:r>
              <a:rPr lang="en-US" sz="2100" dirty="0"/>
              <a:t>I want to reach new heights and start working in </a:t>
            </a:r>
            <a:r>
              <a:rPr lang="en-US" sz="2100" dirty="0" err="1"/>
              <a:t>Epam</a:t>
            </a:r>
            <a:r>
              <a:rPr lang="en-US" sz="2100" dirty="0"/>
              <a:t> </a:t>
            </a:r>
            <a:endParaRPr lang="en-US" sz="2100" dirty="0" smtClean="0"/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858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637" y="5574011"/>
            <a:ext cx="11242745" cy="15070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PIPELINE AND JENKINS FILE ON GITHUB. Add notification on telegram chat.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7" y="452886"/>
            <a:ext cx="11756940" cy="5344064"/>
          </a:xfrm>
        </p:spPr>
      </p:pic>
    </p:spTree>
    <p:extLst>
      <p:ext uri="{BB962C8B-B14F-4D97-AF65-F5344CB8AC3E}">
        <p14:creationId xmlns:p14="http://schemas.microsoft.com/office/powerpoint/2010/main" val="35861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159" y="6149009"/>
            <a:ext cx="10659650" cy="481495"/>
          </a:xfrm>
        </p:spPr>
        <p:txBody>
          <a:bodyPr>
            <a:noAutofit/>
          </a:bodyPr>
          <a:lstStyle/>
          <a:p>
            <a:r>
              <a:rPr lang="en-US" sz="3200" dirty="0" smtClean="0"/>
              <a:t>Developer changes python </a:t>
            </a:r>
            <a:r>
              <a:rPr lang="en-US" sz="3200" dirty="0" err="1" smtClean="0"/>
              <a:t>scrypt</a:t>
            </a:r>
            <a:r>
              <a:rPr lang="en-US" sz="3200" dirty="0" smtClean="0"/>
              <a:t>. Result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99202"/>
            <a:ext cx="9457205" cy="5944705"/>
          </a:xfrm>
        </p:spPr>
      </p:pic>
    </p:spTree>
    <p:extLst>
      <p:ext uri="{BB962C8B-B14F-4D97-AF65-F5344CB8AC3E}">
        <p14:creationId xmlns:p14="http://schemas.microsoft.com/office/powerpoint/2010/main" val="3640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000" y="6193766"/>
            <a:ext cx="8534400" cy="525252"/>
          </a:xfrm>
        </p:spPr>
        <p:txBody>
          <a:bodyPr>
            <a:noAutofit/>
          </a:bodyPr>
          <a:lstStyle/>
          <a:p>
            <a:r>
              <a:rPr lang="en-US" sz="3200" dirty="0" smtClean="0"/>
              <a:t>WP run with </a:t>
            </a:r>
            <a:r>
              <a:rPr lang="en-US" sz="3200" dirty="0" err="1" smtClean="0"/>
              <a:t>docker</a:t>
            </a:r>
            <a:r>
              <a:rPr lang="en-US" sz="3200" dirty="0" smtClean="0"/>
              <a:t>-compose</a:t>
            </a:r>
            <a:endParaRPr lang="uk-UA" sz="32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69552"/>
              </p:ext>
            </p:extLst>
          </p:nvPr>
        </p:nvGraphicFramePr>
        <p:xfrm>
          <a:off x="-221563" y="0"/>
          <a:ext cx="11151229" cy="6719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11528"/>
              </p:ext>
            </p:extLst>
          </p:nvPr>
        </p:nvGraphicFramePr>
        <p:xfrm>
          <a:off x="7487728" y="60389"/>
          <a:ext cx="4520242" cy="505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242">
                  <a:extLst>
                    <a:ext uri="{9D8B030D-6E8A-4147-A177-3AD203B41FA5}">
                      <a16:colId xmlns:a16="http://schemas.microsoft.com/office/drawing/2014/main" val="1535936685"/>
                    </a:ext>
                  </a:extLst>
                </a:gridCol>
              </a:tblGrid>
              <a:tr h="1081089">
                <a:tc>
                  <a:txBody>
                    <a:bodyPr/>
                    <a:lstStyle/>
                    <a:p>
                      <a:r>
                        <a:rPr lang="en-US" dirty="0" smtClean="0"/>
                        <a:t>Next mini project. I did this project because in course we learned more tools than I used in previous project.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390955"/>
                  </a:ext>
                </a:extLst>
              </a:tr>
              <a:tr h="609394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create</a:t>
                      </a:r>
                      <a:r>
                        <a:rPr lang="en-US" baseline="0" dirty="0" smtClean="0"/>
                        <a:t> and then </a:t>
                      </a:r>
                      <a:r>
                        <a:rPr lang="en-US" dirty="0" smtClean="0"/>
                        <a:t>edit </a:t>
                      </a:r>
                      <a:r>
                        <a:rPr lang="en-US" dirty="0" err="1" smtClean="0"/>
                        <a:t>wordpress</a:t>
                      </a:r>
                      <a:r>
                        <a:rPr lang="en-US" dirty="0" smtClean="0"/>
                        <a:t> template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45802"/>
                  </a:ext>
                </a:extLst>
              </a:tr>
              <a:tr h="2437577">
                <a:tc>
                  <a:txBody>
                    <a:bodyPr/>
                    <a:lstStyle/>
                    <a:p>
                      <a:r>
                        <a:rPr lang="en-US" dirty="0" smtClean="0"/>
                        <a:t>He sent this template</a:t>
                      </a:r>
                      <a:r>
                        <a:rPr lang="en-US" baseline="0" dirty="0" smtClean="0"/>
                        <a:t> on </a:t>
                      </a:r>
                      <a:r>
                        <a:rPr lang="en-US" baseline="0" dirty="0" err="1" smtClean="0"/>
                        <a:t>Github</a:t>
                      </a:r>
                      <a:r>
                        <a:rPr lang="en-US" baseline="0" dirty="0" smtClean="0"/>
                        <a:t>. Jenkins (from </a:t>
                      </a:r>
                      <a:r>
                        <a:rPr lang="en-US" dirty="0" smtClean="0"/>
                        <a:t>previous project)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webhook</a:t>
                      </a:r>
                      <a:r>
                        <a:rPr lang="en-US" baseline="0" dirty="0" smtClean="0"/>
                        <a:t> take </a:t>
                      </a:r>
                      <a:r>
                        <a:rPr lang="en-US" baseline="0" dirty="0" err="1" smtClean="0"/>
                        <a:t>Jenkinsfile</a:t>
                      </a:r>
                      <a:r>
                        <a:rPr lang="en-US" baseline="0" dirty="0" smtClean="0"/>
                        <a:t> and make his jobs: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Run terraform. Terraform create new ec2.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Run </a:t>
                      </a:r>
                      <a:r>
                        <a:rPr lang="en-US" baseline="0" dirty="0" err="1" smtClean="0"/>
                        <a:t>Ansible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Ansible</a:t>
                      </a:r>
                      <a:r>
                        <a:rPr lang="en-US" baseline="0" dirty="0" smtClean="0"/>
                        <a:t> configure ec2. </a:t>
                      </a:r>
                      <a:r>
                        <a:rPr lang="en-US" baseline="0" dirty="0" err="1" smtClean="0"/>
                        <a:t>Ansible</a:t>
                      </a:r>
                      <a:r>
                        <a:rPr lang="en-US" baseline="0" dirty="0" smtClean="0"/>
                        <a:t> install and run </a:t>
                      </a:r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-compose with </a:t>
                      </a:r>
                      <a:r>
                        <a:rPr lang="en-US" baseline="0" dirty="0" err="1" smtClean="0"/>
                        <a:t>wordpress</a:t>
                      </a:r>
                      <a:r>
                        <a:rPr lang="en-US" baseline="0" dirty="0" smtClean="0"/>
                        <a:t>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59286"/>
                  </a:ext>
                </a:extLst>
              </a:tr>
              <a:tr h="771740">
                <a:tc>
                  <a:txBody>
                    <a:bodyPr/>
                    <a:lstStyle/>
                    <a:p>
                      <a:r>
                        <a:rPr lang="en-US" dirty="0" smtClean="0"/>
                        <a:t>New tools it’s </a:t>
                      </a:r>
                      <a:r>
                        <a:rPr lang="en-US" dirty="0" err="1" smtClean="0"/>
                        <a:t>Ansible</a:t>
                      </a:r>
                      <a:r>
                        <a:rPr lang="en-US" baseline="0" dirty="0" smtClean="0"/>
                        <a:t> and Docker, Docker-compose.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2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9" y="234446"/>
            <a:ext cx="8534400" cy="286117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24" y="1177887"/>
            <a:ext cx="4907705" cy="4450466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3494" y="5874588"/>
            <a:ext cx="8534400" cy="525252"/>
          </a:xfrm>
        </p:spPr>
        <p:txBody>
          <a:bodyPr>
            <a:noAutofit/>
          </a:bodyPr>
          <a:lstStyle/>
          <a:p>
            <a:r>
              <a:rPr lang="en-US" sz="2800" dirty="0" smtClean="0"/>
              <a:t>Notification and pipeline with Jenkins file from </a:t>
            </a:r>
            <a:r>
              <a:rPr lang="en-US" sz="2800" dirty="0" err="1" smtClean="0"/>
              <a:t>github</a:t>
            </a:r>
            <a:r>
              <a:rPr lang="en-US" sz="2800" dirty="0" smtClean="0"/>
              <a:t>. Terraform state on </a:t>
            </a:r>
            <a:r>
              <a:rPr lang="en-US" sz="2800" dirty="0" err="1" smtClean="0"/>
              <a:t>aws</a:t>
            </a:r>
            <a:r>
              <a:rPr lang="en-US" sz="2800" dirty="0" smtClean="0"/>
              <a:t> s3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85337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71338148"/>
              </p:ext>
            </p:extLst>
          </p:nvPr>
        </p:nvGraphicFramePr>
        <p:xfrm>
          <a:off x="138023" y="172528"/>
          <a:ext cx="11723298" cy="637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Схема 23"/>
          <p:cNvGraphicFramePr/>
          <p:nvPr>
            <p:extLst>
              <p:ext uri="{D42A27DB-BD31-4B8C-83A1-F6EECF244321}">
                <p14:modId xmlns:p14="http://schemas.microsoft.com/office/powerpoint/2010/main" val="100545918"/>
              </p:ext>
            </p:extLst>
          </p:nvPr>
        </p:nvGraphicFramePr>
        <p:xfrm>
          <a:off x="7628627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5" name="Схема 24"/>
          <p:cNvGraphicFramePr/>
          <p:nvPr>
            <p:extLst>
              <p:ext uri="{D42A27DB-BD31-4B8C-83A1-F6EECF244321}">
                <p14:modId xmlns:p14="http://schemas.microsoft.com/office/powerpoint/2010/main" val="389994910"/>
              </p:ext>
            </p:extLst>
          </p:nvPr>
        </p:nvGraphicFramePr>
        <p:xfrm>
          <a:off x="5581291" y="816393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6" name="Схема 25"/>
          <p:cNvGraphicFramePr/>
          <p:nvPr>
            <p:extLst>
              <p:ext uri="{D42A27DB-BD31-4B8C-83A1-F6EECF244321}">
                <p14:modId xmlns:p14="http://schemas.microsoft.com/office/powerpoint/2010/main" val="217042222"/>
              </p:ext>
            </p:extLst>
          </p:nvPr>
        </p:nvGraphicFramePr>
        <p:xfrm>
          <a:off x="3617344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7" name="Схема 26"/>
          <p:cNvGraphicFramePr/>
          <p:nvPr>
            <p:extLst>
              <p:ext uri="{D42A27DB-BD31-4B8C-83A1-F6EECF244321}">
                <p14:modId xmlns:p14="http://schemas.microsoft.com/office/powerpoint/2010/main" val="2384774810"/>
              </p:ext>
            </p:extLst>
          </p:nvPr>
        </p:nvGraphicFramePr>
        <p:xfrm>
          <a:off x="1570008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8" name="Схема 27"/>
          <p:cNvGraphicFramePr/>
          <p:nvPr>
            <p:extLst>
              <p:ext uri="{D42A27DB-BD31-4B8C-83A1-F6EECF244321}">
                <p14:modId xmlns:p14="http://schemas.microsoft.com/office/powerpoint/2010/main" val="1996759306"/>
              </p:ext>
            </p:extLst>
          </p:nvPr>
        </p:nvGraphicFramePr>
        <p:xfrm>
          <a:off x="9478993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" name="Стрелка вниз 2"/>
          <p:cNvSpPr/>
          <p:nvPr/>
        </p:nvSpPr>
        <p:spPr>
          <a:xfrm rot="11778160">
            <a:off x="687288" y="2214557"/>
            <a:ext cx="206233" cy="1133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Стрелка вниз 9"/>
          <p:cNvSpPr/>
          <p:nvPr/>
        </p:nvSpPr>
        <p:spPr>
          <a:xfrm rot="11433078">
            <a:off x="2550313" y="3089366"/>
            <a:ext cx="207371" cy="2332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елка вниз 10"/>
          <p:cNvSpPr/>
          <p:nvPr/>
        </p:nvSpPr>
        <p:spPr>
          <a:xfrm rot="10960153">
            <a:off x="4942587" y="3135866"/>
            <a:ext cx="186484" cy="2243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елка вниз 11"/>
          <p:cNvSpPr/>
          <p:nvPr/>
        </p:nvSpPr>
        <p:spPr>
          <a:xfrm rot="10528689">
            <a:off x="7229684" y="2214894"/>
            <a:ext cx="192481" cy="1133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Стрелка вниз 12"/>
          <p:cNvSpPr/>
          <p:nvPr/>
        </p:nvSpPr>
        <p:spPr>
          <a:xfrm rot="9998122">
            <a:off x="9148304" y="2001127"/>
            <a:ext cx="182311" cy="538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01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0383" y="481872"/>
            <a:ext cx="8001000" cy="7375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DEPLOY TELEGRAM BOT</a:t>
            </a:r>
            <a:endParaRPr lang="uk-UA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7716" y="1204041"/>
            <a:ext cx="8425282" cy="4607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my project I used: </a:t>
            </a:r>
            <a:r>
              <a:rPr lang="en-US" dirty="0" err="1" smtClean="0"/>
              <a:t>Github</a:t>
            </a:r>
            <a:r>
              <a:rPr lang="en-US" dirty="0" smtClean="0"/>
              <a:t>, Vagrant, </a:t>
            </a:r>
            <a:r>
              <a:rPr lang="en-US" dirty="0" err="1" smtClean="0"/>
              <a:t>Virtualbox</a:t>
            </a:r>
            <a:r>
              <a:rPr lang="en-US" dirty="0" smtClean="0"/>
              <a:t>, Terraform, Jenkins, AWS</a:t>
            </a:r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4" y="1884072"/>
            <a:ext cx="1534705" cy="12218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49" y="3843103"/>
            <a:ext cx="1656806" cy="12063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13" y="3829429"/>
            <a:ext cx="1789046" cy="1222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51" y="3829429"/>
            <a:ext cx="1587081" cy="120293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95" y="3021356"/>
            <a:ext cx="2774772" cy="190496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48" y="1621899"/>
            <a:ext cx="1501605" cy="1069297"/>
          </a:xfrm>
          <a:prstGeom prst="rect">
            <a:avLst/>
          </a:prstGeom>
        </p:spPr>
      </p:pic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686244084"/>
              </p:ext>
            </p:extLst>
          </p:nvPr>
        </p:nvGraphicFramePr>
        <p:xfrm>
          <a:off x="-864303" y="3829429"/>
          <a:ext cx="3548938" cy="288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Схема 16"/>
          <p:cNvGraphicFramePr/>
          <p:nvPr>
            <p:extLst>
              <p:ext uri="{D42A27DB-BD31-4B8C-83A1-F6EECF244321}">
                <p14:modId xmlns:p14="http://schemas.microsoft.com/office/powerpoint/2010/main" val="1067565553"/>
              </p:ext>
            </p:extLst>
          </p:nvPr>
        </p:nvGraphicFramePr>
        <p:xfrm>
          <a:off x="2078967" y="5290482"/>
          <a:ext cx="8169215" cy="65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3467613302"/>
              </p:ext>
            </p:extLst>
          </p:nvPr>
        </p:nvGraphicFramePr>
        <p:xfrm>
          <a:off x="1899846" y="2365847"/>
          <a:ext cx="6873152" cy="1311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8513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4309"/>
            <a:ext cx="8534400" cy="10600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REALIZATION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16954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 used </a:t>
            </a:r>
            <a:r>
              <a:rPr lang="en-US" dirty="0" err="1" smtClean="0"/>
              <a:t>Vagarnt</a:t>
            </a:r>
            <a:r>
              <a:rPr lang="en-US" dirty="0" smtClean="0"/>
              <a:t> for creation VM Ubuntu (my own image) with Terraform (step1) on local host. Then </a:t>
            </a:r>
            <a:r>
              <a:rPr lang="en-US" dirty="0"/>
              <a:t>I</a:t>
            </a:r>
            <a:r>
              <a:rPr lang="en-US" dirty="0" smtClean="0"/>
              <a:t> create instance Ubuntu on AWS with Jenkins (step2).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After that I </a:t>
            </a:r>
            <a:r>
              <a:rPr lang="en-US" dirty="0" err="1" smtClean="0"/>
              <a:t>configurate</a:t>
            </a:r>
            <a:r>
              <a:rPr lang="en-US" dirty="0" smtClean="0"/>
              <a:t> Jenkins (step3). Used next plugin: </a:t>
            </a:r>
            <a:r>
              <a:rPr lang="en-US" dirty="0" err="1"/>
              <a:t>CloudBees</a:t>
            </a:r>
            <a:r>
              <a:rPr lang="en-US" dirty="0"/>
              <a:t> AWS </a:t>
            </a:r>
            <a:r>
              <a:rPr lang="en-US" dirty="0" smtClean="0"/>
              <a:t>Credentials, SSH agent, </a:t>
            </a:r>
            <a:r>
              <a:rPr lang="en-US" dirty="0" err="1" smtClean="0"/>
              <a:t>Git</a:t>
            </a:r>
            <a:r>
              <a:rPr lang="en-US" dirty="0" smtClean="0"/>
              <a:t> plugin, </a:t>
            </a:r>
            <a:r>
              <a:rPr lang="en-US" dirty="0" err="1" smtClean="0"/>
              <a:t>Github</a:t>
            </a:r>
            <a:r>
              <a:rPr lang="en-US" dirty="0" smtClean="0"/>
              <a:t> plugin, Pipeline etc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Developer with Windows OS and installed Bush plus credential for GitHub. He edits python </a:t>
            </a:r>
            <a:r>
              <a:rPr lang="en-US" dirty="0" err="1"/>
              <a:t>scrypt</a:t>
            </a:r>
            <a:r>
              <a:rPr lang="en-US" dirty="0"/>
              <a:t> and push on GitHub</a:t>
            </a:r>
            <a:r>
              <a:rPr lang="en-US" dirty="0" smtClean="0"/>
              <a:t>. Then </a:t>
            </a:r>
            <a:r>
              <a:rPr lang="en-US" dirty="0" err="1" smtClean="0"/>
              <a:t>Github</a:t>
            </a:r>
            <a:r>
              <a:rPr lang="en-US" dirty="0" smtClean="0"/>
              <a:t> sends </a:t>
            </a:r>
            <a:r>
              <a:rPr lang="en-US" dirty="0" err="1" smtClean="0"/>
              <a:t>webhook</a:t>
            </a:r>
            <a:r>
              <a:rPr lang="en-US" dirty="0"/>
              <a:t> </a:t>
            </a:r>
            <a:r>
              <a:rPr lang="en-US" dirty="0" smtClean="0"/>
              <a:t>for Jenkins (step 3). Jenkins used </a:t>
            </a:r>
            <a:r>
              <a:rPr lang="en-US" dirty="0" err="1" smtClean="0"/>
              <a:t>Jenkinsfile</a:t>
            </a:r>
            <a:r>
              <a:rPr lang="en-US" dirty="0" smtClean="0"/>
              <a:t> from </a:t>
            </a:r>
            <a:r>
              <a:rPr lang="en-US" dirty="0" err="1" smtClean="0"/>
              <a:t>Github</a:t>
            </a:r>
            <a:r>
              <a:rPr lang="en-US" dirty="0" smtClean="0"/>
              <a:t> and performs</a:t>
            </a:r>
            <a:r>
              <a:rPr lang="ru-RU" dirty="0" smtClean="0"/>
              <a:t> </a:t>
            </a:r>
            <a:r>
              <a:rPr lang="en-US" dirty="0" smtClean="0"/>
              <a:t>jobs from this file. (take, test,  create artefact, create artefact version, deploy , notification.) I created daemon, and a daemon </a:t>
            </a:r>
            <a:r>
              <a:rPr lang="en-US" dirty="0"/>
              <a:t>was used to run the </a:t>
            </a:r>
            <a:r>
              <a:rPr lang="en-US" dirty="0" smtClean="0"/>
              <a:t>application.</a:t>
            </a:r>
            <a:endParaRPr lang="uk-UA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3699" y="2810055"/>
            <a:ext cx="8534400" cy="216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61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385" y="5366084"/>
            <a:ext cx="11530792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Created </a:t>
            </a:r>
            <a:r>
              <a:rPr lang="en-US" sz="3200" dirty="0" err="1"/>
              <a:t>vm</a:t>
            </a:r>
            <a:r>
              <a:rPr lang="en-US" sz="3200" dirty="0"/>
              <a:t> with vagrant then vagrant up. After then  installed terraform.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5" y="67171"/>
            <a:ext cx="9376913" cy="5551908"/>
          </a:xfrm>
        </p:spPr>
      </p:pic>
    </p:spTree>
    <p:extLst>
      <p:ext uri="{BB962C8B-B14F-4D97-AF65-F5344CB8AC3E}">
        <p14:creationId xmlns:p14="http://schemas.microsoft.com/office/powerpoint/2010/main" val="884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167" y="5505246"/>
            <a:ext cx="11366890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Created (vagrant </a:t>
            </a:r>
            <a:r>
              <a:rPr lang="en-US" sz="3200" dirty="0" err="1"/>
              <a:t>ssh</a:t>
            </a:r>
            <a:r>
              <a:rPr lang="en-US" sz="3200" dirty="0"/>
              <a:t>)  project folder and terraform files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7" y="146649"/>
            <a:ext cx="10020261" cy="5522499"/>
          </a:xfrm>
        </p:spPr>
      </p:pic>
    </p:spTree>
    <p:extLst>
      <p:ext uri="{BB962C8B-B14F-4D97-AF65-F5344CB8AC3E}">
        <p14:creationId xmlns:p14="http://schemas.microsoft.com/office/powerpoint/2010/main" val="1555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540" y="5246457"/>
            <a:ext cx="10995954" cy="15070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used terraform for create instance on </a:t>
            </a:r>
            <a:r>
              <a:rPr lang="en-US" sz="3200" dirty="0" err="1" smtClean="0"/>
              <a:t>aws</a:t>
            </a:r>
            <a:r>
              <a:rPr lang="en-US" sz="3200" dirty="0" smtClean="0"/>
              <a:t>. Instance include </a:t>
            </a:r>
            <a:r>
              <a:rPr lang="en-US" sz="3200" dirty="0" err="1" smtClean="0"/>
              <a:t>jenkins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7" y="205406"/>
            <a:ext cx="11980110" cy="4582253"/>
          </a:xfrm>
        </p:spPr>
      </p:pic>
    </p:spTree>
    <p:extLst>
      <p:ext uri="{BB962C8B-B14F-4D97-AF65-F5344CB8AC3E}">
        <p14:creationId xmlns:p14="http://schemas.microsoft.com/office/powerpoint/2010/main" val="7860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30" y="5805577"/>
            <a:ext cx="11444528" cy="9423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Jenkins pull from </a:t>
            </a:r>
            <a:r>
              <a:rPr lang="en-US" sz="3200" dirty="0" err="1"/>
              <a:t>github</a:t>
            </a:r>
            <a:r>
              <a:rPr lang="en-US" sz="3200" dirty="0"/>
              <a:t> </a:t>
            </a:r>
            <a:r>
              <a:rPr lang="en-US" sz="3200" dirty="0" smtClean="0"/>
              <a:t>with </a:t>
            </a:r>
            <a:r>
              <a:rPr lang="en-US" sz="3200" dirty="0" err="1" smtClean="0"/>
              <a:t>webhook</a:t>
            </a:r>
            <a:r>
              <a:rPr lang="en-US" sz="3200" dirty="0" smtClean="0"/>
              <a:t>, save artefact and </a:t>
            </a:r>
            <a:r>
              <a:rPr lang="en-US" sz="3200" dirty="0"/>
              <a:t>deploy to server</a:t>
            </a:r>
            <a:endParaRPr lang="uk-UA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6" y="364633"/>
            <a:ext cx="4695046" cy="325949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4" y="64033"/>
            <a:ext cx="10146384" cy="58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81" y="5766905"/>
            <a:ext cx="7545388" cy="10910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Simple pipeline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6" y="176841"/>
            <a:ext cx="11350884" cy="5590064"/>
          </a:xfrm>
        </p:spPr>
      </p:pic>
    </p:spTree>
    <p:extLst>
      <p:ext uri="{BB962C8B-B14F-4D97-AF65-F5344CB8AC3E}">
        <p14:creationId xmlns:p14="http://schemas.microsoft.com/office/powerpoint/2010/main" val="352079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288</TotalTime>
  <Words>459</Words>
  <Application>Microsoft Office PowerPoint</Application>
  <PresentationFormat>Широкоэкранный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Century Gothic</vt:lpstr>
      <vt:lpstr>Wingdings</vt:lpstr>
      <vt:lpstr>Wingdings 3</vt:lpstr>
      <vt:lpstr>Сектор</vt:lpstr>
      <vt:lpstr>ABOUT ME</vt:lpstr>
      <vt:lpstr>Презентация PowerPoint</vt:lpstr>
      <vt:lpstr>DEPLOY TELEGRAM BOT</vt:lpstr>
      <vt:lpstr>REALIZATION</vt:lpstr>
      <vt:lpstr>Created vm with vagrant then vagrant up. After then  installed terraform.</vt:lpstr>
      <vt:lpstr>Created (vagrant ssh)  project folder and terraform files</vt:lpstr>
      <vt:lpstr>used terraform for create instance on aws. Instance include jenkins</vt:lpstr>
      <vt:lpstr>Jenkins pull from github with webhook, save artefact and deploy to server</vt:lpstr>
      <vt:lpstr>Simple pipeline</vt:lpstr>
      <vt:lpstr>ADD PIPELINE AND JENKINS FILE ON GITHUB. Add notification on telegram chat.</vt:lpstr>
      <vt:lpstr>Developer changes python scrypt. Result</vt:lpstr>
      <vt:lpstr>WP run with docker-compose</vt:lpstr>
      <vt:lpstr>Notification and pipeline with Jenkins file from github. Terraform state on aws s3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TELEGRAMM BOT</dc:title>
  <dc:creator>Legion</dc:creator>
  <cp:lastModifiedBy>Legion</cp:lastModifiedBy>
  <cp:revision>57</cp:revision>
  <dcterms:created xsi:type="dcterms:W3CDTF">2022-01-19T11:19:10Z</dcterms:created>
  <dcterms:modified xsi:type="dcterms:W3CDTF">2022-02-12T11:12:02Z</dcterms:modified>
</cp:coreProperties>
</file>