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8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7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139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3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0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2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762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45B56-0C50-874C-83C4-FCC058DB0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Progetto </a:t>
            </a:r>
            <a:r>
              <a:rPr lang="it-IT" sz="4800" dirty="0" err="1">
                <a:solidFill>
                  <a:srgbClr val="FFFFFF"/>
                </a:solidFill>
              </a:rPr>
              <a:t>scg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45281-35D0-E845-B264-21E8627FE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 lnSpcReduction="1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Studenti:</a:t>
            </a:r>
          </a:p>
          <a:p>
            <a:r>
              <a:rPr lang="it-IT" dirty="0">
                <a:solidFill>
                  <a:srgbClr val="FFFFFF"/>
                </a:solidFill>
              </a:rPr>
              <a:t>- David </a:t>
            </a:r>
            <a:r>
              <a:rPr lang="it-IT" dirty="0" err="1">
                <a:solidFill>
                  <a:srgbClr val="FFFFFF"/>
                </a:solidFill>
              </a:rPr>
              <a:t>Guzman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Piedrahita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- Alin </a:t>
            </a:r>
            <a:r>
              <a:rPr lang="it-IT" dirty="0" err="1">
                <a:solidFill>
                  <a:srgbClr val="FFFFFF"/>
                </a:solidFill>
              </a:rPr>
              <a:t>Ianitchii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- Gabriele Marchesi</a:t>
            </a:r>
          </a:p>
          <a:p>
            <a:r>
              <a:rPr lang="it-IT" dirty="0">
                <a:solidFill>
                  <a:srgbClr val="FFFFFF"/>
                </a:solidFill>
              </a:rPr>
              <a:t>- Marco Vinciguerra 1064889</a:t>
            </a:r>
          </a:p>
        </p:txBody>
      </p:sp>
    </p:spTree>
    <p:extLst>
      <p:ext uri="{BB962C8B-B14F-4D97-AF65-F5344CB8AC3E}">
        <p14:creationId xmlns:p14="http://schemas.microsoft.com/office/powerpoint/2010/main" val="171169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5C167-F14B-FA43-AF54-8A057B6A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Focus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88F89-3AE6-7544-A6CE-2E0FCA81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659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86B6DB-748F-4EA8-8C89-03456AE5C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861D19-EAA1-644F-860F-FFF50EF8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Tecnlogie utilizzate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FDDA62-16B8-4869-83E6-5B74119A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01369B-9DA1-7C43-A52C-C158D64C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Jupyter</a:t>
            </a:r>
            <a:r>
              <a:rPr lang="it-IT" sz="1800" dirty="0">
                <a:solidFill>
                  <a:srgbClr val="FFFFFF"/>
                </a:solidFill>
              </a:rPr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Flutter</a:t>
            </a:r>
            <a:endParaRPr lang="it-IT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Flask</a:t>
            </a:r>
            <a:endParaRPr lang="it-IT" sz="1800" dirty="0">
              <a:solidFill>
                <a:srgbClr val="FFFFFF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14BA70C-5169-B248-9C50-30669067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80" y="930754"/>
            <a:ext cx="3313057" cy="21457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F2F396F-4319-4410-AA23-7B799C88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5070" y="0"/>
            <a:ext cx="2766930" cy="39965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914D44-35B2-4E7C-8062-04A7AB0F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6802" y="332370"/>
            <a:ext cx="2120189" cy="33424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827948-3E42-2344-A299-4E8FFEAD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066989"/>
            <a:ext cx="1628775" cy="188661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6132D74-70B7-4914-A984-6A7D2256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8549" y="3996580"/>
            <a:ext cx="3956522" cy="2861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2341C7-CBE7-4714-8A47-5CB05BBC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80" y="4319714"/>
            <a:ext cx="3313057" cy="2150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4499C3F-5760-0F47-BC05-370C831C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38" y="5018165"/>
            <a:ext cx="2824845" cy="7449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B048BC9-6F84-F945-BEC7-B0D9DBE56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804" y="4552080"/>
            <a:ext cx="2131431" cy="16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1A92E-8A35-8C40-93E0-203D5424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 sui </a:t>
            </a:r>
            <a:r>
              <a:rPr lang="it-IT" dirty="0" err="1"/>
              <a:t>dataset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E764EE-A7FE-A841-BF96-BF4C5B26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Sono state fatte delle modifiche ai nomi delle colonne per semplificare l’utilizzo delle funzioni all’interno di esso</a:t>
            </a:r>
          </a:p>
          <a:p>
            <a:r>
              <a:rPr lang="it-IT" b="1" dirty="0"/>
              <a:t>Tassi di cambio </a:t>
            </a:r>
            <a:r>
              <a:rPr lang="it-IT" dirty="0"/>
              <a:t>→ contiene i tassi di cambio sia a BUDGET che a CONSUNTIVO </a:t>
            </a:r>
          </a:p>
          <a:p>
            <a:r>
              <a:rPr lang="it-IT" b="1" dirty="0"/>
              <a:t>Impiego orario risorse </a:t>
            </a:r>
            <a:r>
              <a:rPr lang="it-IT" dirty="0"/>
              <a:t>→ contiene articoli (colonna nr articolo) non </a:t>
            </a:r>
            <a:r>
              <a:rPr lang="it-IT" dirty="0" err="1"/>
              <a:t>unique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Considerazione = ordine di produzione → prima c’è budget e poi consuntivo, sempre. Il controllo qualità̀ viene eseguito sempre dopo nell’ordine di produzione. ART0000128 ha solo controllo di qualità̀. Controllo </a:t>
            </a:r>
            <a:r>
              <a:rPr lang="it-IT" dirty="0" err="1"/>
              <a:t>qualitàà</a:t>
            </a:r>
            <a:r>
              <a:rPr lang="it-IT" dirty="0"/>
              <a:t> ha sempre tempo di risorsa nullo. Fresatura ha </a:t>
            </a:r>
            <a:r>
              <a:rPr lang="it-IT"/>
              <a:t>quantitàz </a:t>
            </a:r>
            <a:r>
              <a:rPr lang="it-IT" dirty="0"/>
              <a:t>di output = 0. </a:t>
            </a:r>
          </a:p>
          <a:p>
            <a:r>
              <a:rPr lang="it-IT" b="1" dirty="0"/>
              <a:t>Vendite </a:t>
            </a:r>
            <a:r>
              <a:rPr lang="it-IT" dirty="0"/>
              <a:t>→ la colonna </a:t>
            </a:r>
            <a:r>
              <a:rPr lang="it-IT" dirty="0" err="1"/>
              <a:t>Nr.Origine</a:t>
            </a:r>
            <a:r>
              <a:rPr lang="it-IT" dirty="0"/>
              <a:t> corrisponde all’id del cliente. </a:t>
            </a:r>
          </a:p>
          <a:p>
            <a:r>
              <a:rPr lang="it-IT" b="1" dirty="0"/>
              <a:t>Consumi </a:t>
            </a:r>
            <a:r>
              <a:rPr lang="it-IT" dirty="0"/>
              <a:t>→ consumo di materia prima. </a:t>
            </a:r>
            <a:r>
              <a:rPr lang="it-IT" dirty="0" err="1"/>
              <a:t>Nr.documento</a:t>
            </a:r>
            <a:r>
              <a:rPr lang="it-IT" dirty="0"/>
              <a:t> → si riconduce all’ordine di produzione. </a:t>
            </a:r>
          </a:p>
          <a:p>
            <a:r>
              <a:rPr lang="it-IT" dirty="0"/>
              <a:t>Possibile camino di join → doppio join con la tabella impiego orario risorse. </a:t>
            </a:r>
          </a:p>
          <a:p>
            <a:r>
              <a:rPr lang="it-IT" b="1" dirty="0"/>
              <a:t>Costo orario risorse </a:t>
            </a:r>
            <a:r>
              <a:rPr lang="it-IT" dirty="0"/>
              <a:t>→ Contiene il codice della risorsa e il costo orario della risorsa. </a:t>
            </a:r>
          </a:p>
          <a:p>
            <a:r>
              <a:rPr lang="it-IT" b="1" dirty="0"/>
              <a:t>Clienti </a:t>
            </a:r>
            <a:r>
              <a:rPr lang="it-IT" dirty="0"/>
              <a:t>→ c’è il codice cliente e la valuta.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1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C6F75-BDC2-E040-B925-3E61733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Assunzioni fatte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F764B-657B-654E-829E-EA97DEC5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tempo impiego orario per risorsa uguale a 0 significa che è un processo iniziato il precedentemente e terminato successivamente</a:t>
            </a:r>
          </a:p>
          <a:p>
            <a:r>
              <a:rPr lang="it-IT" dirty="0"/>
              <a:t>Per il controllo qualità il tempo è nullo</a:t>
            </a:r>
          </a:p>
          <a:p>
            <a:r>
              <a:rPr lang="it-IT" dirty="0"/>
              <a:t>Tempi negativi corrispondono a un decremento successivo in quanto si annulla.</a:t>
            </a:r>
          </a:p>
          <a:p>
            <a:r>
              <a:rPr lang="it-IT" dirty="0"/>
              <a:t>Articoli in produzione a budget che non sono a consuntivo fanno parte di un assieme (insieme di oggetti semplici costituiscono un oggetto composto)</a:t>
            </a:r>
          </a:p>
        </p:txBody>
      </p:sp>
    </p:spTree>
    <p:extLst>
      <p:ext uri="{BB962C8B-B14F-4D97-AF65-F5344CB8AC3E}">
        <p14:creationId xmlns:p14="http://schemas.microsoft.com/office/powerpoint/2010/main" val="145544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A98B8-1F47-2447-8BE2-E9DF0B1A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 </a:t>
            </a:r>
            <a:r>
              <a:rPr lang="it-IT"/>
              <a:t>degli scostamenti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B59760C-95C5-0B4C-AD26-423EC055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293827"/>
              </p:ext>
            </p:extLst>
          </p:nvPr>
        </p:nvGraphicFramePr>
        <p:xfrm>
          <a:off x="1023938" y="2286000"/>
          <a:ext cx="9720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62874546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33511279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0152889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37851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Effettivo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Consuntivo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1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6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6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D8312-69FC-4D49-BFF9-B46ED17B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RIsultati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A589C1-061A-704C-AFD2-A039E382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63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{5988AA37-44FD-7A41-B194-2E6D7CFB4984}tf10001061</Template>
  <TotalTime>32</TotalTime>
  <Words>272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Integrale</vt:lpstr>
      <vt:lpstr>Progetto scg</vt:lpstr>
      <vt:lpstr>Focus del progetto</vt:lpstr>
      <vt:lpstr>Tecnlogie utilizzate</vt:lpstr>
      <vt:lpstr>Osservazioni sui dataset </vt:lpstr>
      <vt:lpstr>Assunzioni fatte</vt:lpstr>
      <vt:lpstr>Esecuzione degli scostamenti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VINCIGUERRA</dc:creator>
  <cp:lastModifiedBy>MARCO VINCIGUERRA</cp:lastModifiedBy>
  <cp:revision>5</cp:revision>
  <dcterms:created xsi:type="dcterms:W3CDTF">2021-12-21T08:30:35Z</dcterms:created>
  <dcterms:modified xsi:type="dcterms:W3CDTF">2021-12-21T09:14:23Z</dcterms:modified>
</cp:coreProperties>
</file>