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4" y="6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PT Sans Narrow</vt:lpstr>
      <vt:lpstr>Lato</vt:lpstr>
      <vt:lpstr>Roboto</vt:lpstr>
      <vt:lpstr>Arial</vt:lpstr>
      <vt:lpstr>Google Sans SemiBold</vt:lpstr>
      <vt:lpstr>Google Sans</vt:lpstr>
      <vt:lpstr>Work Sans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 Marchesiello</cp:lastModifiedBy>
  <cp:revision>1</cp:revision>
  <dcterms:modified xsi:type="dcterms:W3CDTF">2024-08-23T10:26:22Z</dcterms:modified>
</cp:coreProperties>
</file>