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302" r:id="rId3"/>
    <p:sldId id="304" r:id="rId4"/>
    <p:sldId id="290" r:id="rId5"/>
    <p:sldId id="275" r:id="rId6"/>
    <p:sldId id="326" r:id="rId7"/>
    <p:sldId id="333" r:id="rId8"/>
    <p:sldId id="334" r:id="rId9"/>
    <p:sldId id="313" r:id="rId10"/>
    <p:sldId id="312" r:id="rId11"/>
    <p:sldId id="335" r:id="rId12"/>
    <p:sldId id="314" r:id="rId13"/>
    <p:sldId id="331" r:id="rId14"/>
    <p:sldId id="309" r:id="rId15"/>
    <p:sldId id="306" r:id="rId16"/>
    <p:sldId id="328" r:id="rId17"/>
    <p:sldId id="329" r:id="rId18"/>
    <p:sldId id="32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7D301-4B4D-4106-92E7-5DD948D35CD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CBF764-6ED9-4699-A548-A275C2A1864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bg-BG" sz="2000" b="1" dirty="0">
              <a:solidFill>
                <a:schemeClr val="tx1"/>
              </a:solidFill>
              <a:latin typeface="Century Gothic" panose="020B0502020202020204" pitchFamily="34" charset="0"/>
            </a:rPr>
            <a:t>Кредитен рейтинг</a:t>
          </a:r>
          <a:endParaRPr lang="en-US" sz="20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F540AD2-C3CF-4E7C-86EC-9B82449DFD95}" type="parTrans" cxnId="{3006D27B-4F13-4D07-8591-044E6FA1870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062D34-CEEE-42A5-803B-0DA98AD312E7}" type="sibTrans" cxnId="{3006D27B-4F13-4D07-8591-044E6FA1870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AAC2E5D-625F-4CC2-9875-F0214C4E5E7E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bg-BG" sz="2000" b="1" dirty="0">
              <a:solidFill>
                <a:schemeClr val="tx1"/>
              </a:solidFill>
              <a:latin typeface="Century Gothic" panose="020B0502020202020204" pitchFamily="34" charset="0"/>
            </a:rPr>
            <a:t>Наличие на просрочено плащане през последната 1 г. </a:t>
          </a:r>
          <a:endParaRPr lang="en-US" sz="20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44B96AE-97E5-4C42-B8C9-6E01E64EA37A}" type="parTrans" cxnId="{AD3AC6F8-56C2-4C6A-B16C-24B38021B9DD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FEBD82F-0CEE-4FD5-BD96-5D8200A1625A}" type="sibTrans" cxnId="{AD3AC6F8-56C2-4C6A-B16C-24B38021B9DD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57C763D-7699-47A2-8809-8646768FC113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bg-BG" sz="2000" b="1" dirty="0">
              <a:solidFill>
                <a:schemeClr val="tx1"/>
              </a:solidFill>
              <a:latin typeface="Century Gothic" panose="020B0502020202020204" pitchFamily="34" charset="0"/>
            </a:rPr>
            <a:t>Срок на договора за изплащане на кредита</a:t>
          </a:r>
          <a:endParaRPr lang="en-US" sz="20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FA15B3F-B54F-4F8B-BA91-9EC73473B995}" type="parTrans" cxnId="{19405226-C6B1-4A88-9A8C-DBDFF083176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3C3474D-B310-4824-90D5-54BAF17720B3}" type="sibTrans" cxnId="{19405226-C6B1-4A88-9A8C-DBDFF083176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BB35AC6-E22A-4C3D-920D-878459C77CA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bg-BG" sz="2000" b="1" dirty="0">
              <a:solidFill>
                <a:schemeClr val="tx1"/>
              </a:solidFill>
              <a:latin typeface="Century Gothic" panose="020B0502020202020204" pitchFamily="34" charset="0"/>
            </a:rPr>
            <a:t>Притежание на собствен имот</a:t>
          </a:r>
        </a:p>
      </dgm:t>
    </dgm:pt>
    <dgm:pt modelId="{8F46AB8A-CB99-4532-B9C7-91F5A05FED3D}" type="parTrans" cxnId="{22C9516B-F509-47AD-89EB-033943F303C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F6B778DC-FDB9-48DE-8CF8-5D40C4CEE819}" type="sibTrans" cxnId="{22C9516B-F509-47AD-89EB-033943F303C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591C8A4-E96D-4B38-84FA-5B3D7045C27E}">
      <dgm:prSet/>
      <dgm:spPr/>
      <dgm:t>
        <a:bodyPr/>
        <a:lstStyle/>
        <a:p>
          <a:endParaRPr lang="bg-BG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B0E19E2-9C7E-492F-83A5-AC3BF313642F}" type="parTrans" cxnId="{32B56AC8-8321-4202-BFC5-6813561B808D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F143BEC-24FD-448B-B1F5-A14FAD2087AE}" type="sibTrans" cxnId="{32B56AC8-8321-4202-BFC5-6813561B808D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D772201-C365-43DF-87EA-07227353A2E3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bg-BG" sz="2000" b="1" dirty="0">
              <a:solidFill>
                <a:schemeClr val="tx1"/>
              </a:solidFill>
              <a:latin typeface="Century Gothic" panose="020B0502020202020204" pitchFamily="34" charset="0"/>
            </a:rPr>
            <a:t>Причина за кредита</a:t>
          </a:r>
          <a:endParaRPr lang="bg-BG" sz="2000" b="1" dirty="0">
            <a:solidFill>
              <a:schemeClr val="tx1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8B06D8CA-7C46-4BFC-B65D-83F227F6EC2C}" type="parTrans" cxnId="{806C1C98-6380-4B78-B0B7-210FC02D2F0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01DBBB9-A144-4D50-9890-193A9ABF5028}" type="sibTrans" cxnId="{806C1C98-6380-4B78-B0B7-210FC02D2F0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FAF8005-F923-465A-9CF3-7FE0F82B7A7E}">
      <dgm:prSet/>
      <dgm:spPr/>
      <dgm:t>
        <a:bodyPr/>
        <a:lstStyle/>
        <a:p>
          <a:endParaRPr lang="bg-BG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27A61F2A-3204-4FA9-9848-1DCBC00EF96C}" type="parTrans" cxnId="{83B3FB29-465D-4DE7-84A2-D1A923A04C6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E57CCA1-D3EC-4FA5-88F2-085916705208}" type="sibTrans" cxnId="{83B3FB29-465D-4DE7-84A2-D1A923A04C6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D03DD4E6-034A-4D83-A4FE-C40DA720DE5A}">
      <dgm:prSet/>
      <dgm:spPr/>
      <dgm:t>
        <a:bodyPr/>
        <a:lstStyle/>
        <a:p>
          <a:endParaRPr lang="bg-BG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632F4D-4D64-40C2-90CA-9A272D7CE4DE}" type="parTrans" cxnId="{B362AC4D-BFD8-423A-B070-AF8D80192C2D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5F07B3E-2713-437B-A4E9-EA6A9543D10F}" type="sibTrans" cxnId="{B362AC4D-BFD8-423A-B070-AF8D80192C2D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90C04F8-3BE6-49F6-9CC0-4E8449D47B86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bg-BG" sz="2000" b="1" dirty="0">
              <a:solidFill>
                <a:schemeClr val="tx1"/>
              </a:solidFill>
              <a:latin typeface="Century Gothic" panose="020B0502020202020204" pitchFamily="34" charset="0"/>
            </a:rPr>
            <a:t>Брой кредитни проблеми</a:t>
          </a:r>
          <a:endParaRPr lang="bg-BG" sz="2000" b="1" dirty="0">
            <a:solidFill>
              <a:schemeClr val="tx1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9E5CA236-D27F-476A-9E63-5E93CEFADFA4}" type="parTrans" cxnId="{6568036C-F1D2-44B1-9E01-4EC1E575D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C0AF114-4079-467D-BC75-C5D26556FCB6}" type="sibTrans" cxnId="{6568036C-F1D2-44B1-9E01-4EC1E575D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D9995CC-E517-4EF9-9E78-7639657D307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bg-BG" sz="2000" b="1" dirty="0">
              <a:solidFill>
                <a:schemeClr val="tx1"/>
              </a:solidFill>
              <a:latin typeface="Century Gothic" panose="020B0502020202020204" pitchFamily="34" charset="0"/>
            </a:rPr>
            <a:t>Съотношение между месечна вноска и месечен доход</a:t>
          </a:r>
        </a:p>
      </dgm:t>
    </dgm:pt>
    <dgm:pt modelId="{059FC2FE-3A09-45A6-9B37-3CED5ECA78A0}" type="parTrans" cxnId="{E4C104E3-1764-4B07-BBC6-46C2A907601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54DDAA5-1F84-4EDB-9F10-008F6AE1ADBA}" type="sibTrans" cxnId="{E4C104E3-1764-4B07-BBC6-46C2A907601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9AC830B6-865D-4627-95B5-9473254022DD}" type="pres">
      <dgm:prSet presAssocID="{FB47D301-4B4D-4106-92E7-5DD948D35CDB}" presName="Name0" presStyleCnt="0">
        <dgm:presLayoutVars>
          <dgm:chMax val="7"/>
          <dgm:chPref val="7"/>
          <dgm:dir/>
        </dgm:presLayoutVars>
      </dgm:prSet>
      <dgm:spPr/>
    </dgm:pt>
    <dgm:pt modelId="{028F5D34-EFB6-4EDC-923C-AD1980C778EF}" type="pres">
      <dgm:prSet presAssocID="{FB47D301-4B4D-4106-92E7-5DD948D35CDB}" presName="Name1" presStyleCnt="0"/>
      <dgm:spPr/>
    </dgm:pt>
    <dgm:pt modelId="{09134598-6008-413E-A159-B049388B03F9}" type="pres">
      <dgm:prSet presAssocID="{FB47D301-4B4D-4106-92E7-5DD948D35CDB}" presName="cycle" presStyleCnt="0"/>
      <dgm:spPr/>
    </dgm:pt>
    <dgm:pt modelId="{0C47BB66-6FEB-4FBD-8AE6-15A8171A5EBA}" type="pres">
      <dgm:prSet presAssocID="{FB47D301-4B4D-4106-92E7-5DD948D35CDB}" presName="srcNode" presStyleLbl="node1" presStyleIdx="0" presStyleCnt="7"/>
      <dgm:spPr/>
    </dgm:pt>
    <dgm:pt modelId="{63918868-F067-431A-B4D1-B2EF5FBFB54F}" type="pres">
      <dgm:prSet presAssocID="{FB47D301-4B4D-4106-92E7-5DD948D35CDB}" presName="conn" presStyleLbl="parChTrans1D2" presStyleIdx="0" presStyleCnt="1"/>
      <dgm:spPr/>
    </dgm:pt>
    <dgm:pt modelId="{258EEAB0-DC16-4781-83C7-7DD0258E7A1C}" type="pres">
      <dgm:prSet presAssocID="{FB47D301-4B4D-4106-92E7-5DD948D35CDB}" presName="extraNode" presStyleLbl="node1" presStyleIdx="0" presStyleCnt="7"/>
      <dgm:spPr/>
    </dgm:pt>
    <dgm:pt modelId="{BD317A7B-CB08-4137-A2E8-CA7BD160EE01}" type="pres">
      <dgm:prSet presAssocID="{FB47D301-4B4D-4106-92E7-5DD948D35CDB}" presName="dstNode" presStyleLbl="node1" presStyleIdx="0" presStyleCnt="7"/>
      <dgm:spPr/>
    </dgm:pt>
    <dgm:pt modelId="{635A8D71-AB08-4C87-82CE-37E5E0E5E268}" type="pres">
      <dgm:prSet presAssocID="{C7CBF764-6ED9-4699-A548-A275C2A18648}" presName="text_1" presStyleLbl="node1" presStyleIdx="0" presStyleCnt="7">
        <dgm:presLayoutVars>
          <dgm:bulletEnabled val="1"/>
        </dgm:presLayoutVars>
      </dgm:prSet>
      <dgm:spPr/>
    </dgm:pt>
    <dgm:pt modelId="{D4247CFB-6C02-4DC4-A123-E617CE10F33E}" type="pres">
      <dgm:prSet presAssocID="{C7CBF764-6ED9-4699-A548-A275C2A18648}" presName="accent_1" presStyleCnt="0"/>
      <dgm:spPr/>
    </dgm:pt>
    <dgm:pt modelId="{7E38482D-690D-4073-B4FF-57036328A569}" type="pres">
      <dgm:prSet presAssocID="{C7CBF764-6ED9-4699-A548-A275C2A18648}" presName="accentRepeatNode" presStyleLbl="solidFgAcc1" presStyleIdx="0" presStyleCnt="7"/>
      <dgm:spPr/>
    </dgm:pt>
    <dgm:pt modelId="{3645FCF2-1F61-4D78-9E73-9EEF2F28D5CC}" type="pres">
      <dgm:prSet presAssocID="{3AAC2E5D-625F-4CC2-9875-F0214C4E5E7E}" presName="text_2" presStyleLbl="node1" presStyleIdx="1" presStyleCnt="7" custScaleY="107214">
        <dgm:presLayoutVars>
          <dgm:bulletEnabled val="1"/>
        </dgm:presLayoutVars>
      </dgm:prSet>
      <dgm:spPr/>
    </dgm:pt>
    <dgm:pt modelId="{F040B865-AD02-46D7-B9ED-4763B89A5B38}" type="pres">
      <dgm:prSet presAssocID="{3AAC2E5D-625F-4CC2-9875-F0214C4E5E7E}" presName="accent_2" presStyleCnt="0"/>
      <dgm:spPr/>
    </dgm:pt>
    <dgm:pt modelId="{A9E6A1EB-B41A-4B05-AACF-54AEF57E0187}" type="pres">
      <dgm:prSet presAssocID="{3AAC2E5D-625F-4CC2-9875-F0214C4E5E7E}" presName="accentRepeatNode" presStyleLbl="solidFgAcc1" presStyleIdx="1" presStyleCnt="7"/>
      <dgm:spPr/>
    </dgm:pt>
    <dgm:pt modelId="{FD40580B-8E5C-47BC-B20B-C7292D2795B9}" type="pres">
      <dgm:prSet presAssocID="{B57C763D-7699-47A2-8809-8646768FC113}" presName="text_3" presStyleLbl="node1" presStyleIdx="2" presStyleCnt="7">
        <dgm:presLayoutVars>
          <dgm:bulletEnabled val="1"/>
        </dgm:presLayoutVars>
      </dgm:prSet>
      <dgm:spPr/>
    </dgm:pt>
    <dgm:pt modelId="{4609A96D-DC6D-46D1-9DBF-10BB222939C3}" type="pres">
      <dgm:prSet presAssocID="{B57C763D-7699-47A2-8809-8646768FC113}" presName="accent_3" presStyleCnt="0"/>
      <dgm:spPr/>
    </dgm:pt>
    <dgm:pt modelId="{166BB6A2-0849-49D7-A291-99F400A1B6DC}" type="pres">
      <dgm:prSet presAssocID="{B57C763D-7699-47A2-8809-8646768FC113}" presName="accentRepeatNode" presStyleLbl="solidFgAcc1" presStyleIdx="2" presStyleCnt="7"/>
      <dgm:spPr/>
    </dgm:pt>
    <dgm:pt modelId="{AE0C7620-1548-4097-A8A3-E423A169C325}" type="pres">
      <dgm:prSet presAssocID="{8D772201-C365-43DF-87EA-07227353A2E3}" presName="text_4" presStyleLbl="node1" presStyleIdx="3" presStyleCnt="7" custScaleY="140315">
        <dgm:presLayoutVars>
          <dgm:bulletEnabled val="1"/>
        </dgm:presLayoutVars>
      </dgm:prSet>
      <dgm:spPr/>
    </dgm:pt>
    <dgm:pt modelId="{CF2F0BC6-F8AC-4AAB-99AB-37BD4B86A7D4}" type="pres">
      <dgm:prSet presAssocID="{8D772201-C365-43DF-87EA-07227353A2E3}" presName="accent_4" presStyleCnt="0"/>
      <dgm:spPr/>
    </dgm:pt>
    <dgm:pt modelId="{A6FEC3FF-2FFB-43A5-84EF-CDC1E49C6B90}" type="pres">
      <dgm:prSet presAssocID="{8D772201-C365-43DF-87EA-07227353A2E3}" presName="accentRepeatNode" presStyleLbl="solidFgAcc1" presStyleIdx="3" presStyleCnt="7"/>
      <dgm:spPr/>
    </dgm:pt>
    <dgm:pt modelId="{5B550D6A-F191-4571-A65E-78C3AC4F7822}" type="pres">
      <dgm:prSet presAssocID="{3BB35AC6-E22A-4C3D-920D-878459C77CA2}" presName="text_5" presStyleLbl="node1" presStyleIdx="4" presStyleCnt="7">
        <dgm:presLayoutVars>
          <dgm:bulletEnabled val="1"/>
        </dgm:presLayoutVars>
      </dgm:prSet>
      <dgm:spPr/>
    </dgm:pt>
    <dgm:pt modelId="{B7CE20E0-D019-4744-886B-D9D5F699A00C}" type="pres">
      <dgm:prSet presAssocID="{3BB35AC6-E22A-4C3D-920D-878459C77CA2}" presName="accent_5" presStyleCnt="0"/>
      <dgm:spPr/>
    </dgm:pt>
    <dgm:pt modelId="{4E1B75BE-A97E-41F4-8463-1F6DFFD91711}" type="pres">
      <dgm:prSet presAssocID="{3BB35AC6-E22A-4C3D-920D-878459C77CA2}" presName="accentRepeatNode" presStyleLbl="solidFgAcc1" presStyleIdx="4" presStyleCnt="7"/>
      <dgm:spPr/>
    </dgm:pt>
    <dgm:pt modelId="{2E453D38-F477-4324-B754-4D49539A760C}" type="pres">
      <dgm:prSet presAssocID="{5D9995CC-E517-4EF9-9E78-7639657D3075}" presName="text_6" presStyleLbl="node1" presStyleIdx="5" presStyleCnt="7">
        <dgm:presLayoutVars>
          <dgm:bulletEnabled val="1"/>
        </dgm:presLayoutVars>
      </dgm:prSet>
      <dgm:spPr/>
    </dgm:pt>
    <dgm:pt modelId="{EE8174C8-15CC-4C98-9548-D7AC4EA0A640}" type="pres">
      <dgm:prSet presAssocID="{5D9995CC-E517-4EF9-9E78-7639657D3075}" presName="accent_6" presStyleCnt="0"/>
      <dgm:spPr/>
    </dgm:pt>
    <dgm:pt modelId="{9181268A-3DD1-417A-9FA4-9C123766E158}" type="pres">
      <dgm:prSet presAssocID="{5D9995CC-E517-4EF9-9E78-7639657D3075}" presName="accentRepeatNode" presStyleLbl="solidFgAcc1" presStyleIdx="5" presStyleCnt="7"/>
      <dgm:spPr/>
    </dgm:pt>
    <dgm:pt modelId="{EF52DEDD-6403-432D-904E-72C9C06DC348}" type="pres">
      <dgm:prSet presAssocID="{E90C04F8-3BE6-49F6-9CC0-4E8449D47B86}" presName="text_7" presStyleLbl="node1" presStyleIdx="6" presStyleCnt="7" custLinFactNeighborX="1457" custLinFactNeighborY="587">
        <dgm:presLayoutVars>
          <dgm:bulletEnabled val="1"/>
        </dgm:presLayoutVars>
      </dgm:prSet>
      <dgm:spPr/>
    </dgm:pt>
    <dgm:pt modelId="{821A399F-C6EA-469F-BC53-28D130C76F75}" type="pres">
      <dgm:prSet presAssocID="{E90C04F8-3BE6-49F6-9CC0-4E8449D47B86}" presName="accent_7" presStyleCnt="0"/>
      <dgm:spPr/>
    </dgm:pt>
    <dgm:pt modelId="{D053AD0C-3947-4AA2-8769-FBF3E6BB18C6}" type="pres">
      <dgm:prSet presAssocID="{E90C04F8-3BE6-49F6-9CC0-4E8449D47B86}" presName="accentRepeatNode" presStyleLbl="solidFgAcc1" presStyleIdx="6" presStyleCnt="7"/>
      <dgm:spPr/>
    </dgm:pt>
  </dgm:ptLst>
  <dgm:cxnLst>
    <dgm:cxn modelId="{9A13BB04-C175-4E48-A653-FFEABD5A5365}" type="presOf" srcId="{37062D34-CEEE-42A5-803B-0DA98AD312E7}" destId="{63918868-F067-431A-B4D1-B2EF5FBFB54F}" srcOrd="0" destOrd="0" presId="urn:microsoft.com/office/officeart/2008/layout/VerticalCurvedList"/>
    <dgm:cxn modelId="{B1E8E318-F26A-45D5-9A95-1A44DAD033EA}" type="presOf" srcId="{3AAC2E5D-625F-4CC2-9875-F0214C4E5E7E}" destId="{3645FCF2-1F61-4D78-9E73-9EEF2F28D5CC}" srcOrd="0" destOrd="0" presId="urn:microsoft.com/office/officeart/2008/layout/VerticalCurvedList"/>
    <dgm:cxn modelId="{19405226-C6B1-4A88-9A8C-DBDFF0831769}" srcId="{FB47D301-4B4D-4106-92E7-5DD948D35CDB}" destId="{B57C763D-7699-47A2-8809-8646768FC113}" srcOrd="2" destOrd="0" parTransId="{8FA15B3F-B54F-4F8B-BA91-9EC73473B995}" sibTransId="{63C3474D-B310-4824-90D5-54BAF17720B3}"/>
    <dgm:cxn modelId="{83B3FB29-465D-4DE7-84A2-D1A923A04C66}" srcId="{FB47D301-4B4D-4106-92E7-5DD948D35CDB}" destId="{7FAF8005-F923-465A-9CF3-7FE0F82B7A7E}" srcOrd="7" destOrd="0" parTransId="{27A61F2A-3204-4FA9-9848-1DCBC00EF96C}" sibTransId="{CE57CCA1-D3EC-4FA5-88F2-085916705208}"/>
    <dgm:cxn modelId="{C163095E-56C2-40DA-9047-38618F790313}" type="presOf" srcId="{FB47D301-4B4D-4106-92E7-5DD948D35CDB}" destId="{9AC830B6-865D-4627-95B5-9473254022DD}" srcOrd="0" destOrd="0" presId="urn:microsoft.com/office/officeart/2008/layout/VerticalCurvedList"/>
    <dgm:cxn modelId="{22C9516B-F509-47AD-89EB-033943F303CE}" srcId="{FB47D301-4B4D-4106-92E7-5DD948D35CDB}" destId="{3BB35AC6-E22A-4C3D-920D-878459C77CA2}" srcOrd="4" destOrd="0" parTransId="{8F46AB8A-CB99-4532-B9C7-91F5A05FED3D}" sibTransId="{F6B778DC-FDB9-48DE-8CF8-5D40C4CEE819}"/>
    <dgm:cxn modelId="{6568036C-F1D2-44B1-9E01-4EC1E575D278}" srcId="{FB47D301-4B4D-4106-92E7-5DD948D35CDB}" destId="{E90C04F8-3BE6-49F6-9CC0-4E8449D47B86}" srcOrd="6" destOrd="0" parTransId="{9E5CA236-D27F-476A-9E63-5E93CEFADFA4}" sibTransId="{BC0AF114-4079-467D-BC75-C5D26556FCB6}"/>
    <dgm:cxn modelId="{B362AC4D-BFD8-423A-B070-AF8D80192C2D}" srcId="{FB47D301-4B4D-4106-92E7-5DD948D35CDB}" destId="{D03DD4E6-034A-4D83-A4FE-C40DA720DE5A}" srcOrd="9" destOrd="0" parTransId="{37632F4D-4D64-40C2-90CA-9A272D7CE4DE}" sibTransId="{E5F07B3E-2713-437B-A4E9-EA6A9543D10F}"/>
    <dgm:cxn modelId="{81D3D453-FCB3-4E62-BDDC-E302C13FBBE1}" type="presOf" srcId="{C7CBF764-6ED9-4699-A548-A275C2A18648}" destId="{635A8D71-AB08-4C87-82CE-37E5E0E5E268}" srcOrd="0" destOrd="0" presId="urn:microsoft.com/office/officeart/2008/layout/VerticalCurvedList"/>
    <dgm:cxn modelId="{3006D27B-4F13-4D07-8591-044E6FA18706}" srcId="{FB47D301-4B4D-4106-92E7-5DD948D35CDB}" destId="{C7CBF764-6ED9-4699-A548-A275C2A18648}" srcOrd="0" destOrd="0" parTransId="{5F540AD2-C3CF-4E7C-86EC-9B82449DFD95}" sibTransId="{37062D34-CEEE-42A5-803B-0DA98AD312E7}"/>
    <dgm:cxn modelId="{806C1C98-6380-4B78-B0B7-210FC02D2F03}" srcId="{FB47D301-4B4D-4106-92E7-5DD948D35CDB}" destId="{8D772201-C365-43DF-87EA-07227353A2E3}" srcOrd="3" destOrd="0" parTransId="{8B06D8CA-7C46-4BFC-B65D-83F227F6EC2C}" sibTransId="{801DBBB9-A144-4D50-9890-193A9ABF5028}"/>
    <dgm:cxn modelId="{386461A9-C904-490A-A92A-46A29501B924}" type="presOf" srcId="{5D9995CC-E517-4EF9-9E78-7639657D3075}" destId="{2E453D38-F477-4324-B754-4D49539A760C}" srcOrd="0" destOrd="0" presId="urn:microsoft.com/office/officeart/2008/layout/VerticalCurvedList"/>
    <dgm:cxn modelId="{B4D6E5BE-8B08-41C1-BD08-4CDFDA5414DF}" type="presOf" srcId="{B57C763D-7699-47A2-8809-8646768FC113}" destId="{FD40580B-8E5C-47BC-B20B-C7292D2795B9}" srcOrd="0" destOrd="0" presId="urn:microsoft.com/office/officeart/2008/layout/VerticalCurvedList"/>
    <dgm:cxn modelId="{32B56AC8-8321-4202-BFC5-6813561B808D}" srcId="{FB47D301-4B4D-4106-92E7-5DD948D35CDB}" destId="{1591C8A4-E96D-4B38-84FA-5B3D7045C27E}" srcOrd="8" destOrd="0" parTransId="{6B0E19E2-9C7E-492F-83A5-AC3BF313642F}" sibTransId="{EF143BEC-24FD-448B-B1F5-A14FAD2087AE}"/>
    <dgm:cxn modelId="{48F3D7CF-EA2D-46AA-8092-6FCD3F53F78A}" type="presOf" srcId="{E90C04F8-3BE6-49F6-9CC0-4E8449D47B86}" destId="{EF52DEDD-6403-432D-904E-72C9C06DC348}" srcOrd="0" destOrd="0" presId="urn:microsoft.com/office/officeart/2008/layout/VerticalCurvedList"/>
    <dgm:cxn modelId="{A7B20BD4-E450-4F2B-BFBC-E9CB6740697D}" type="presOf" srcId="{3BB35AC6-E22A-4C3D-920D-878459C77CA2}" destId="{5B550D6A-F191-4571-A65E-78C3AC4F7822}" srcOrd="0" destOrd="0" presId="urn:microsoft.com/office/officeart/2008/layout/VerticalCurvedList"/>
    <dgm:cxn modelId="{E4C104E3-1764-4B07-BBC6-46C2A907601E}" srcId="{FB47D301-4B4D-4106-92E7-5DD948D35CDB}" destId="{5D9995CC-E517-4EF9-9E78-7639657D3075}" srcOrd="5" destOrd="0" parTransId="{059FC2FE-3A09-45A6-9B37-3CED5ECA78A0}" sibTransId="{B54DDAA5-1F84-4EDB-9F10-008F6AE1ADBA}"/>
    <dgm:cxn modelId="{1963A0ED-E913-43FD-A52B-9861AFB09B69}" type="presOf" srcId="{8D772201-C365-43DF-87EA-07227353A2E3}" destId="{AE0C7620-1548-4097-A8A3-E423A169C325}" srcOrd="0" destOrd="0" presId="urn:microsoft.com/office/officeart/2008/layout/VerticalCurvedList"/>
    <dgm:cxn modelId="{AD3AC6F8-56C2-4C6A-B16C-24B38021B9DD}" srcId="{FB47D301-4B4D-4106-92E7-5DD948D35CDB}" destId="{3AAC2E5D-625F-4CC2-9875-F0214C4E5E7E}" srcOrd="1" destOrd="0" parTransId="{344B96AE-97E5-4C42-B8C9-6E01E64EA37A}" sibTransId="{EFEBD82F-0CEE-4FD5-BD96-5D8200A1625A}"/>
    <dgm:cxn modelId="{A15C92B7-534C-4EE5-8BD5-B087DBF2AF3D}" type="presParOf" srcId="{9AC830B6-865D-4627-95B5-9473254022DD}" destId="{028F5D34-EFB6-4EDC-923C-AD1980C778EF}" srcOrd="0" destOrd="0" presId="urn:microsoft.com/office/officeart/2008/layout/VerticalCurvedList"/>
    <dgm:cxn modelId="{7951E440-00CE-4ABF-8292-93A8BD07F8E7}" type="presParOf" srcId="{028F5D34-EFB6-4EDC-923C-AD1980C778EF}" destId="{09134598-6008-413E-A159-B049388B03F9}" srcOrd="0" destOrd="0" presId="urn:microsoft.com/office/officeart/2008/layout/VerticalCurvedList"/>
    <dgm:cxn modelId="{F1F8C987-70FB-4DE8-8A86-D888E8796551}" type="presParOf" srcId="{09134598-6008-413E-A159-B049388B03F9}" destId="{0C47BB66-6FEB-4FBD-8AE6-15A8171A5EBA}" srcOrd="0" destOrd="0" presId="urn:microsoft.com/office/officeart/2008/layout/VerticalCurvedList"/>
    <dgm:cxn modelId="{D43DBAA2-E31F-47FA-B48C-7BB2B53A9911}" type="presParOf" srcId="{09134598-6008-413E-A159-B049388B03F9}" destId="{63918868-F067-431A-B4D1-B2EF5FBFB54F}" srcOrd="1" destOrd="0" presId="urn:microsoft.com/office/officeart/2008/layout/VerticalCurvedList"/>
    <dgm:cxn modelId="{A30CC154-56A3-4DD5-BE70-46DD3946BFA6}" type="presParOf" srcId="{09134598-6008-413E-A159-B049388B03F9}" destId="{258EEAB0-DC16-4781-83C7-7DD0258E7A1C}" srcOrd="2" destOrd="0" presId="urn:microsoft.com/office/officeart/2008/layout/VerticalCurvedList"/>
    <dgm:cxn modelId="{07C5A902-5C09-4987-B255-1E479F6FF30E}" type="presParOf" srcId="{09134598-6008-413E-A159-B049388B03F9}" destId="{BD317A7B-CB08-4137-A2E8-CA7BD160EE01}" srcOrd="3" destOrd="0" presId="urn:microsoft.com/office/officeart/2008/layout/VerticalCurvedList"/>
    <dgm:cxn modelId="{17C50BAF-FB1F-4ABA-9022-8275F0FDDB0B}" type="presParOf" srcId="{028F5D34-EFB6-4EDC-923C-AD1980C778EF}" destId="{635A8D71-AB08-4C87-82CE-37E5E0E5E268}" srcOrd="1" destOrd="0" presId="urn:microsoft.com/office/officeart/2008/layout/VerticalCurvedList"/>
    <dgm:cxn modelId="{2A75E175-360E-425E-A3E1-D317418EACB2}" type="presParOf" srcId="{028F5D34-EFB6-4EDC-923C-AD1980C778EF}" destId="{D4247CFB-6C02-4DC4-A123-E617CE10F33E}" srcOrd="2" destOrd="0" presId="urn:microsoft.com/office/officeart/2008/layout/VerticalCurvedList"/>
    <dgm:cxn modelId="{79480F47-69FC-4073-AB04-63E51B21217A}" type="presParOf" srcId="{D4247CFB-6C02-4DC4-A123-E617CE10F33E}" destId="{7E38482D-690D-4073-B4FF-57036328A569}" srcOrd="0" destOrd="0" presId="urn:microsoft.com/office/officeart/2008/layout/VerticalCurvedList"/>
    <dgm:cxn modelId="{D394249B-5739-43F9-8E7A-8D4D63DC6DBC}" type="presParOf" srcId="{028F5D34-EFB6-4EDC-923C-AD1980C778EF}" destId="{3645FCF2-1F61-4D78-9E73-9EEF2F28D5CC}" srcOrd="3" destOrd="0" presId="urn:microsoft.com/office/officeart/2008/layout/VerticalCurvedList"/>
    <dgm:cxn modelId="{FFDE85C1-4482-4955-965D-A5881FDAB9F8}" type="presParOf" srcId="{028F5D34-EFB6-4EDC-923C-AD1980C778EF}" destId="{F040B865-AD02-46D7-B9ED-4763B89A5B38}" srcOrd="4" destOrd="0" presId="urn:microsoft.com/office/officeart/2008/layout/VerticalCurvedList"/>
    <dgm:cxn modelId="{3580720E-55AE-4A60-918E-E6F6F111D848}" type="presParOf" srcId="{F040B865-AD02-46D7-B9ED-4763B89A5B38}" destId="{A9E6A1EB-B41A-4B05-AACF-54AEF57E0187}" srcOrd="0" destOrd="0" presId="urn:microsoft.com/office/officeart/2008/layout/VerticalCurvedList"/>
    <dgm:cxn modelId="{833C8D15-BF9F-4080-BE42-18B03BBF8B45}" type="presParOf" srcId="{028F5D34-EFB6-4EDC-923C-AD1980C778EF}" destId="{FD40580B-8E5C-47BC-B20B-C7292D2795B9}" srcOrd="5" destOrd="0" presId="urn:microsoft.com/office/officeart/2008/layout/VerticalCurvedList"/>
    <dgm:cxn modelId="{BBF45CE2-654E-462B-94C0-58F83ADE7D5A}" type="presParOf" srcId="{028F5D34-EFB6-4EDC-923C-AD1980C778EF}" destId="{4609A96D-DC6D-46D1-9DBF-10BB222939C3}" srcOrd="6" destOrd="0" presId="urn:microsoft.com/office/officeart/2008/layout/VerticalCurvedList"/>
    <dgm:cxn modelId="{86A7142C-6AF8-4FA5-8AB0-35B1B897676A}" type="presParOf" srcId="{4609A96D-DC6D-46D1-9DBF-10BB222939C3}" destId="{166BB6A2-0849-49D7-A291-99F400A1B6DC}" srcOrd="0" destOrd="0" presId="urn:microsoft.com/office/officeart/2008/layout/VerticalCurvedList"/>
    <dgm:cxn modelId="{C3867369-0D25-4742-916E-17866A22594F}" type="presParOf" srcId="{028F5D34-EFB6-4EDC-923C-AD1980C778EF}" destId="{AE0C7620-1548-4097-A8A3-E423A169C325}" srcOrd="7" destOrd="0" presId="urn:microsoft.com/office/officeart/2008/layout/VerticalCurvedList"/>
    <dgm:cxn modelId="{445FC2B9-AEF0-419C-88B1-82F48388991C}" type="presParOf" srcId="{028F5D34-EFB6-4EDC-923C-AD1980C778EF}" destId="{CF2F0BC6-F8AC-4AAB-99AB-37BD4B86A7D4}" srcOrd="8" destOrd="0" presId="urn:microsoft.com/office/officeart/2008/layout/VerticalCurvedList"/>
    <dgm:cxn modelId="{D1E24BA9-389D-495C-82A4-786F7292D315}" type="presParOf" srcId="{CF2F0BC6-F8AC-4AAB-99AB-37BD4B86A7D4}" destId="{A6FEC3FF-2FFB-43A5-84EF-CDC1E49C6B90}" srcOrd="0" destOrd="0" presId="urn:microsoft.com/office/officeart/2008/layout/VerticalCurvedList"/>
    <dgm:cxn modelId="{5AAA94D5-5CBD-42CC-BCA5-7E056971DF1C}" type="presParOf" srcId="{028F5D34-EFB6-4EDC-923C-AD1980C778EF}" destId="{5B550D6A-F191-4571-A65E-78C3AC4F7822}" srcOrd="9" destOrd="0" presId="urn:microsoft.com/office/officeart/2008/layout/VerticalCurvedList"/>
    <dgm:cxn modelId="{6F768699-7BA9-4811-A3AF-E8A607B86C5A}" type="presParOf" srcId="{028F5D34-EFB6-4EDC-923C-AD1980C778EF}" destId="{B7CE20E0-D019-4744-886B-D9D5F699A00C}" srcOrd="10" destOrd="0" presId="urn:microsoft.com/office/officeart/2008/layout/VerticalCurvedList"/>
    <dgm:cxn modelId="{2B5DB115-99ED-4BD3-B722-9911A7AC7275}" type="presParOf" srcId="{B7CE20E0-D019-4744-886B-D9D5F699A00C}" destId="{4E1B75BE-A97E-41F4-8463-1F6DFFD91711}" srcOrd="0" destOrd="0" presId="urn:microsoft.com/office/officeart/2008/layout/VerticalCurvedList"/>
    <dgm:cxn modelId="{E20F9293-347F-4773-89E6-3B02795E6036}" type="presParOf" srcId="{028F5D34-EFB6-4EDC-923C-AD1980C778EF}" destId="{2E453D38-F477-4324-B754-4D49539A760C}" srcOrd="11" destOrd="0" presId="urn:microsoft.com/office/officeart/2008/layout/VerticalCurvedList"/>
    <dgm:cxn modelId="{BD939A9C-5E98-4149-A4A9-31679E1DFC5A}" type="presParOf" srcId="{028F5D34-EFB6-4EDC-923C-AD1980C778EF}" destId="{EE8174C8-15CC-4C98-9548-D7AC4EA0A640}" srcOrd="12" destOrd="0" presId="urn:microsoft.com/office/officeart/2008/layout/VerticalCurvedList"/>
    <dgm:cxn modelId="{C1B39FA0-DF61-4C20-8177-B35441BA73C5}" type="presParOf" srcId="{EE8174C8-15CC-4C98-9548-D7AC4EA0A640}" destId="{9181268A-3DD1-417A-9FA4-9C123766E158}" srcOrd="0" destOrd="0" presId="urn:microsoft.com/office/officeart/2008/layout/VerticalCurvedList"/>
    <dgm:cxn modelId="{34C97271-ABA8-4E32-80ED-5977EA83D4C0}" type="presParOf" srcId="{028F5D34-EFB6-4EDC-923C-AD1980C778EF}" destId="{EF52DEDD-6403-432D-904E-72C9C06DC348}" srcOrd="13" destOrd="0" presId="urn:microsoft.com/office/officeart/2008/layout/VerticalCurvedList"/>
    <dgm:cxn modelId="{BB0CA8E0-DC09-4797-A738-2FD419261194}" type="presParOf" srcId="{028F5D34-EFB6-4EDC-923C-AD1980C778EF}" destId="{821A399F-C6EA-469F-BC53-28D130C76F75}" srcOrd="14" destOrd="0" presId="urn:microsoft.com/office/officeart/2008/layout/VerticalCurvedList"/>
    <dgm:cxn modelId="{C60992E2-F851-4F9A-97F5-B966CF2ED947}" type="presParOf" srcId="{821A399F-C6EA-469F-BC53-28D130C76F75}" destId="{D053AD0C-3947-4AA2-8769-FBF3E6BB18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2622C-63B0-4889-8BB8-25D1C839951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bg-BG"/>
        </a:p>
      </dgm:t>
    </dgm:pt>
    <dgm:pt modelId="{E3721EA3-46D5-4FA8-AF07-786F780CA088}">
      <dgm:prSet phldrT="[Text]" custT="1"/>
      <dgm:spPr/>
      <dgm:t>
        <a:bodyPr/>
        <a:lstStyle/>
        <a:p>
          <a:r>
            <a:rPr lang="bg-BG" sz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gm:t>
    </dgm:pt>
    <dgm:pt modelId="{5D7C8309-11C9-4B3B-A3B1-5AD56054032D}" type="parTrans" cxnId="{099836CA-0935-4C4D-8B07-8BB4D1A7BFE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9D29AC1-0ACB-40D3-BE0F-5D8022EB3C20}" type="sibTrans" cxnId="{099836CA-0935-4C4D-8B07-8BB4D1A7BFE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463BC75-1D05-4D58-8FCA-3FE6CFCB970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E90E0-5B1F-4A95-A6E0-E47D77681ACC}" type="parTrans" cxnId="{8E46F950-309F-43E8-9AB0-7185583ABA08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F738F-E1E0-4107-9305-0D40817D180E}" type="sibTrans" cxnId="{8E46F950-309F-43E8-9AB0-7185583ABA08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D4AE2B7-81DA-4877-B35E-731F58D19F3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C54E763-75BB-44D9-B57B-D19D4666BD2E}" type="parTrans" cxnId="{541079E0-3451-4077-9525-032158183C51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B32F766-B9A0-4FC4-9232-4B35525CC2E4}" type="sibTrans" cxnId="{541079E0-3451-4077-9525-032158183C51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6D248D3-067C-4046-9918-411557A43A26}">
      <dgm:prSet phldrT="[Text]" custT="1"/>
      <dgm:spPr/>
      <dgm:t>
        <a:bodyPr/>
        <a:lstStyle/>
        <a:p>
          <a:r>
            <a:rPr kumimoji="0" lang="bg-BG" altLang="bg-BG" sz="12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2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3F17AA3-9723-4C58-8639-22B9E20773E2}" type="parTrans" cxnId="{1CAAF1F4-8C0B-4623-9677-4C6FDB1AD2D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DA8A43-C3DA-4024-8D05-C0EFBECF30F5}" type="sibTrans" cxnId="{1CAAF1F4-8C0B-4623-9677-4C6FDB1AD2D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6EB4D2-4353-4499-A596-1EA6F4848993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8984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247A94C-F81D-4448-B6B4-ED2C74E1E72E}" type="parTrans" cxnId="{2BB3205E-D122-405B-8EFE-086DAB31464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90DEBF0C-D4E8-4249-B0DA-96C45F92C9B5}" type="sibTrans" cxnId="{2BB3205E-D122-405B-8EFE-086DAB31464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82AE6F4-9021-4F00-AB9D-7D6282F6854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2823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58AFC4B-DE51-4CCA-A55F-7165BD3F664B}" type="parTrans" cxnId="{05AA917D-0217-40B8-9CC9-B73AA1E11626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1204EB5-B34A-4D40-852E-18F81CF7FC5B}" type="sibTrans" cxnId="{05AA917D-0217-40B8-9CC9-B73AA1E11626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60FFC0F-5B95-4063-BA8D-29C8AA9A1ABE}">
      <dgm:prSet phldrT="[Text]" custT="1"/>
      <dgm:spPr/>
      <dgm:t>
        <a:bodyPr/>
        <a:lstStyle/>
        <a:p>
          <a:r>
            <a:rPr kumimoji="0" lang="bg-BG" altLang="bg-BG" sz="12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2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BAF6F4F-135B-4CD0-AC24-156C151388C0}" type="parTrans" cxnId="{EBEA2E70-CC26-41A8-BF9B-BA0F23D66D9D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C0A9789-D47F-422B-B386-ACEEC3E5BABD}" type="sibTrans" cxnId="{EBEA2E70-CC26-41A8-BF9B-BA0F23D66D9D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E0555FD-00FA-4B04-BC29-78BB98384E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64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3A02C-2FC1-4A90-8DFA-5D16B37A9E71}" type="parTrans" cxnId="{61518560-7148-4AA4-BF7B-AE4C27ABB8E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6E6E424-FD5D-4F46-8F8F-A8D60BB9BD4F}" type="sibTrans" cxnId="{61518560-7148-4AA4-BF7B-AE4C27ABB8E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5A6C5-6E31-4644-945F-47D961EBEFDE}">
      <dgm:prSet phldrT="[Text]" custT="1"/>
      <dgm:spPr>
        <a:solidFill>
          <a:schemeClr val="accent1">
            <a:lumMod val="40000"/>
            <a:lumOff val="6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1124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95C1912-577F-464E-A6AB-008E3DA57207}" type="parTrans" cxnId="{3C8A2667-95D0-44C6-AFF4-F86D1736C9FC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F2A550A9-604C-45BF-822D-8BFECFFF836E}" type="sibTrans" cxnId="{3C8A2667-95D0-44C6-AFF4-F86D1736C9FC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7E3C3DE-564B-449F-809F-0CCF9CB6D8EA}" type="pres">
      <dgm:prSet presAssocID="{0542622C-63B0-4889-8BB8-25D1C8399513}" presName="theList" presStyleCnt="0">
        <dgm:presLayoutVars>
          <dgm:dir/>
          <dgm:animLvl val="lvl"/>
          <dgm:resizeHandles val="exact"/>
        </dgm:presLayoutVars>
      </dgm:prSet>
      <dgm:spPr/>
    </dgm:pt>
    <dgm:pt modelId="{34896B56-0FE1-4772-B929-DD2B17926A7D}" type="pres">
      <dgm:prSet presAssocID="{E3721EA3-46D5-4FA8-AF07-786F780CA088}" presName="compNode" presStyleCnt="0"/>
      <dgm:spPr/>
    </dgm:pt>
    <dgm:pt modelId="{13D0C152-E9BD-4A86-AD2B-80D4380D1D24}" type="pres">
      <dgm:prSet presAssocID="{E3721EA3-46D5-4FA8-AF07-786F780CA088}" presName="aNode" presStyleLbl="bgShp" presStyleIdx="0" presStyleCnt="3"/>
      <dgm:spPr/>
    </dgm:pt>
    <dgm:pt modelId="{B7FD04DE-1A87-4BA4-9CBE-A71257A58DC7}" type="pres">
      <dgm:prSet presAssocID="{E3721EA3-46D5-4FA8-AF07-786F780CA088}" presName="textNode" presStyleLbl="bgShp" presStyleIdx="0" presStyleCnt="3"/>
      <dgm:spPr/>
    </dgm:pt>
    <dgm:pt modelId="{66591BC7-52AA-4535-8EA7-55EDB60488DB}" type="pres">
      <dgm:prSet presAssocID="{E3721EA3-46D5-4FA8-AF07-786F780CA088}" presName="compChildNode" presStyleCnt="0"/>
      <dgm:spPr/>
    </dgm:pt>
    <dgm:pt modelId="{07852AD6-EF5A-4674-8FCE-D04DB1F9945D}" type="pres">
      <dgm:prSet presAssocID="{E3721EA3-46D5-4FA8-AF07-786F780CA088}" presName="theInnerList" presStyleCnt="0"/>
      <dgm:spPr/>
    </dgm:pt>
    <dgm:pt modelId="{00D7D2EA-66BC-4D83-BF26-A95A7E6CB4ED}" type="pres">
      <dgm:prSet presAssocID="{3463BC75-1D05-4D58-8FCA-3FE6CFCB9701}" presName="childNode" presStyleLbl="node1" presStyleIdx="0" presStyleCnt="6">
        <dgm:presLayoutVars>
          <dgm:bulletEnabled val="1"/>
        </dgm:presLayoutVars>
      </dgm:prSet>
      <dgm:spPr/>
    </dgm:pt>
    <dgm:pt modelId="{D945DC04-129F-4F18-B98F-8426BBE8B887}" type="pres">
      <dgm:prSet presAssocID="{3463BC75-1D05-4D58-8FCA-3FE6CFCB9701}" presName="aSpace2" presStyleCnt="0"/>
      <dgm:spPr/>
    </dgm:pt>
    <dgm:pt modelId="{5ECAFB5F-3EAB-4856-A79C-FD76576166A9}" type="pres">
      <dgm:prSet presAssocID="{6D4AE2B7-81DA-4877-B35E-731F58D19F33}" presName="childNode" presStyleLbl="node1" presStyleIdx="1" presStyleCnt="6">
        <dgm:presLayoutVars>
          <dgm:bulletEnabled val="1"/>
        </dgm:presLayoutVars>
      </dgm:prSet>
      <dgm:spPr/>
    </dgm:pt>
    <dgm:pt modelId="{E0C0C6AC-EEA5-4848-9F61-FD192B772B85}" type="pres">
      <dgm:prSet presAssocID="{E3721EA3-46D5-4FA8-AF07-786F780CA088}" presName="aSpace" presStyleCnt="0"/>
      <dgm:spPr/>
    </dgm:pt>
    <dgm:pt modelId="{436ED0A4-1A3F-4978-B747-ED39CC6E77F5}" type="pres">
      <dgm:prSet presAssocID="{56D248D3-067C-4046-9918-411557A43A26}" presName="compNode" presStyleCnt="0"/>
      <dgm:spPr/>
    </dgm:pt>
    <dgm:pt modelId="{056DF8BE-831F-497C-B6CE-F1DECFADC46B}" type="pres">
      <dgm:prSet presAssocID="{56D248D3-067C-4046-9918-411557A43A26}" presName="aNode" presStyleLbl="bgShp" presStyleIdx="1" presStyleCnt="3" custLinFactNeighborX="50" custLinFactNeighborY="-1424"/>
      <dgm:spPr/>
    </dgm:pt>
    <dgm:pt modelId="{3F39470A-A42A-4A2C-8495-DA1E1602BA20}" type="pres">
      <dgm:prSet presAssocID="{56D248D3-067C-4046-9918-411557A43A26}" presName="textNode" presStyleLbl="bgShp" presStyleIdx="1" presStyleCnt="3"/>
      <dgm:spPr/>
    </dgm:pt>
    <dgm:pt modelId="{AF868F4F-2367-490D-80D1-2856EE99F9F9}" type="pres">
      <dgm:prSet presAssocID="{56D248D3-067C-4046-9918-411557A43A26}" presName="compChildNode" presStyleCnt="0"/>
      <dgm:spPr/>
    </dgm:pt>
    <dgm:pt modelId="{6332695A-5FA4-4F37-BC90-1C758AF09328}" type="pres">
      <dgm:prSet presAssocID="{56D248D3-067C-4046-9918-411557A43A26}" presName="theInnerList" presStyleCnt="0"/>
      <dgm:spPr/>
    </dgm:pt>
    <dgm:pt modelId="{405291DC-021B-4962-8793-A587A6444446}" type="pres">
      <dgm:prSet presAssocID="{E36EB4D2-4353-4499-A596-1EA6F4848993}" presName="childNode" presStyleLbl="node1" presStyleIdx="2" presStyleCnt="6">
        <dgm:presLayoutVars>
          <dgm:bulletEnabled val="1"/>
        </dgm:presLayoutVars>
      </dgm:prSet>
      <dgm:spPr/>
    </dgm:pt>
    <dgm:pt modelId="{E54EE870-2969-46F8-8817-4E24C80B9620}" type="pres">
      <dgm:prSet presAssocID="{E36EB4D2-4353-4499-A596-1EA6F4848993}" presName="aSpace2" presStyleCnt="0"/>
      <dgm:spPr/>
    </dgm:pt>
    <dgm:pt modelId="{4FAAC348-4593-43A1-86CE-F5D29CA490B2}" type="pres">
      <dgm:prSet presAssocID="{782AE6F4-9021-4F00-AB9D-7D6282F68547}" presName="childNode" presStyleLbl="node1" presStyleIdx="3" presStyleCnt="6">
        <dgm:presLayoutVars>
          <dgm:bulletEnabled val="1"/>
        </dgm:presLayoutVars>
      </dgm:prSet>
      <dgm:spPr/>
    </dgm:pt>
    <dgm:pt modelId="{033E2228-FAC3-4D1B-ACDA-FA0F4AD27CD0}" type="pres">
      <dgm:prSet presAssocID="{56D248D3-067C-4046-9918-411557A43A26}" presName="aSpace" presStyleCnt="0"/>
      <dgm:spPr/>
    </dgm:pt>
    <dgm:pt modelId="{BE4FF19F-275D-4761-837C-098E4FB8674E}" type="pres">
      <dgm:prSet presAssocID="{C60FFC0F-5B95-4063-BA8D-29C8AA9A1ABE}" presName="compNode" presStyleCnt="0"/>
      <dgm:spPr/>
    </dgm:pt>
    <dgm:pt modelId="{5FABD0CA-6E60-4172-8DA1-99E761E75475}" type="pres">
      <dgm:prSet presAssocID="{C60FFC0F-5B95-4063-BA8D-29C8AA9A1ABE}" presName="aNode" presStyleLbl="bgShp" presStyleIdx="2" presStyleCnt="3" custLinFactNeighborX="1732" custLinFactNeighborY="-7746"/>
      <dgm:spPr/>
    </dgm:pt>
    <dgm:pt modelId="{964FD2FD-9B14-43FB-8A91-530557AC24EA}" type="pres">
      <dgm:prSet presAssocID="{C60FFC0F-5B95-4063-BA8D-29C8AA9A1ABE}" presName="textNode" presStyleLbl="bgShp" presStyleIdx="2" presStyleCnt="3"/>
      <dgm:spPr/>
    </dgm:pt>
    <dgm:pt modelId="{21AA14B7-2465-44DA-8BD6-397E7A066CC4}" type="pres">
      <dgm:prSet presAssocID="{C60FFC0F-5B95-4063-BA8D-29C8AA9A1ABE}" presName="compChildNode" presStyleCnt="0"/>
      <dgm:spPr/>
    </dgm:pt>
    <dgm:pt modelId="{16C19FBE-85D9-469F-8E4B-F18F2DA679C3}" type="pres">
      <dgm:prSet presAssocID="{C60FFC0F-5B95-4063-BA8D-29C8AA9A1ABE}" presName="theInnerList" presStyleCnt="0"/>
      <dgm:spPr/>
    </dgm:pt>
    <dgm:pt modelId="{6E64F2BB-E98F-4C21-933F-24B15D61B9DA}" type="pres">
      <dgm:prSet presAssocID="{1E0555FD-00FA-4B04-BC29-78BB98384E41}" presName="childNode" presStyleLbl="node1" presStyleIdx="4" presStyleCnt="6">
        <dgm:presLayoutVars>
          <dgm:bulletEnabled val="1"/>
        </dgm:presLayoutVars>
      </dgm:prSet>
      <dgm:spPr/>
    </dgm:pt>
    <dgm:pt modelId="{15759E8E-8507-4216-B0C3-980C1BE6873B}" type="pres">
      <dgm:prSet presAssocID="{1E0555FD-00FA-4B04-BC29-78BB98384E41}" presName="aSpace2" presStyleCnt="0"/>
      <dgm:spPr/>
    </dgm:pt>
    <dgm:pt modelId="{C35B6816-E6F6-44DC-8005-949AF847260D}" type="pres">
      <dgm:prSet presAssocID="{6CB5A6C5-6E31-4644-945F-47D961EBEFD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9576613-823E-4F05-9C31-7BCC41F124E2}" type="presOf" srcId="{E36EB4D2-4353-4499-A596-1EA6F4848993}" destId="{405291DC-021B-4962-8793-A587A6444446}" srcOrd="0" destOrd="0" presId="urn:microsoft.com/office/officeart/2005/8/layout/lProcess2"/>
    <dgm:cxn modelId="{4944661B-4D83-4535-9049-0FEEB17290BB}" type="presOf" srcId="{0542622C-63B0-4889-8BB8-25D1C8399513}" destId="{07E3C3DE-564B-449F-809F-0CCF9CB6D8EA}" srcOrd="0" destOrd="0" presId="urn:microsoft.com/office/officeart/2005/8/layout/lProcess2"/>
    <dgm:cxn modelId="{0155DF2C-2BDA-4464-9B8F-CD8970F3031E}" type="presOf" srcId="{56D248D3-067C-4046-9918-411557A43A26}" destId="{056DF8BE-831F-497C-B6CE-F1DECFADC46B}" srcOrd="0" destOrd="0" presId="urn:microsoft.com/office/officeart/2005/8/layout/lProcess2"/>
    <dgm:cxn modelId="{94208837-86B1-497E-AD95-AC5487C085F4}" type="presOf" srcId="{3463BC75-1D05-4D58-8FCA-3FE6CFCB9701}" destId="{00D7D2EA-66BC-4D83-BF26-A95A7E6CB4ED}" srcOrd="0" destOrd="0" presId="urn:microsoft.com/office/officeart/2005/8/layout/lProcess2"/>
    <dgm:cxn modelId="{99352739-39C3-48F9-8211-ED917DDF0D4B}" type="presOf" srcId="{C60FFC0F-5B95-4063-BA8D-29C8AA9A1ABE}" destId="{964FD2FD-9B14-43FB-8A91-530557AC24EA}" srcOrd="1" destOrd="0" presId="urn:microsoft.com/office/officeart/2005/8/layout/lProcess2"/>
    <dgm:cxn modelId="{2BB3205E-D122-405B-8EFE-086DAB31464E}" srcId="{56D248D3-067C-4046-9918-411557A43A26}" destId="{E36EB4D2-4353-4499-A596-1EA6F4848993}" srcOrd="0" destOrd="0" parTransId="{3247A94C-F81D-4448-B6B4-ED2C74E1E72E}" sibTransId="{90DEBF0C-D4E8-4249-B0DA-96C45F92C9B5}"/>
    <dgm:cxn modelId="{61518560-7148-4AA4-BF7B-AE4C27ABB8E0}" srcId="{C60FFC0F-5B95-4063-BA8D-29C8AA9A1ABE}" destId="{1E0555FD-00FA-4B04-BC29-78BB98384E41}" srcOrd="0" destOrd="0" parTransId="{3783A02C-2FC1-4A90-8DFA-5D16B37A9E71}" sibTransId="{76E6E424-FD5D-4F46-8F8F-A8D60BB9BD4F}"/>
    <dgm:cxn modelId="{3C8A2667-95D0-44C6-AFF4-F86D1736C9FC}" srcId="{C60FFC0F-5B95-4063-BA8D-29C8AA9A1ABE}" destId="{6CB5A6C5-6E31-4644-945F-47D961EBEFDE}" srcOrd="1" destOrd="0" parTransId="{895C1912-577F-464E-A6AB-008E3DA57207}" sibTransId="{F2A550A9-604C-45BF-822D-8BFECFFF836E}"/>
    <dgm:cxn modelId="{EBEA2E70-CC26-41A8-BF9B-BA0F23D66D9D}" srcId="{0542622C-63B0-4889-8BB8-25D1C8399513}" destId="{C60FFC0F-5B95-4063-BA8D-29C8AA9A1ABE}" srcOrd="2" destOrd="0" parTransId="{ABAF6F4F-135B-4CD0-AC24-156C151388C0}" sibTransId="{0C0A9789-D47F-422B-B386-ACEEC3E5BABD}"/>
    <dgm:cxn modelId="{8E46F950-309F-43E8-9AB0-7185583ABA08}" srcId="{E3721EA3-46D5-4FA8-AF07-786F780CA088}" destId="{3463BC75-1D05-4D58-8FCA-3FE6CFCB9701}" srcOrd="0" destOrd="0" parTransId="{378E90E0-5B1F-4A95-A6E0-E47D77681ACC}" sibTransId="{6CBF738F-E1E0-4107-9305-0D40817D180E}"/>
    <dgm:cxn modelId="{A731B774-DA3A-4700-AAA8-8B713D07F8B5}" type="presOf" srcId="{56D248D3-067C-4046-9918-411557A43A26}" destId="{3F39470A-A42A-4A2C-8495-DA1E1602BA20}" srcOrd="1" destOrd="0" presId="urn:microsoft.com/office/officeart/2005/8/layout/lProcess2"/>
    <dgm:cxn modelId="{6DA9EE76-2595-4BFC-BFE7-111B17426295}" type="presOf" srcId="{6CB5A6C5-6E31-4644-945F-47D961EBEFDE}" destId="{C35B6816-E6F6-44DC-8005-949AF847260D}" srcOrd="0" destOrd="0" presId="urn:microsoft.com/office/officeart/2005/8/layout/lProcess2"/>
    <dgm:cxn modelId="{17703878-6D50-45E5-BB5A-58770BE89034}" type="presOf" srcId="{C60FFC0F-5B95-4063-BA8D-29C8AA9A1ABE}" destId="{5FABD0CA-6E60-4172-8DA1-99E761E75475}" srcOrd="0" destOrd="0" presId="urn:microsoft.com/office/officeart/2005/8/layout/lProcess2"/>
    <dgm:cxn modelId="{05AA917D-0217-40B8-9CC9-B73AA1E11626}" srcId="{56D248D3-067C-4046-9918-411557A43A26}" destId="{782AE6F4-9021-4F00-AB9D-7D6282F68547}" srcOrd="1" destOrd="0" parTransId="{458AFC4B-DE51-4CCA-A55F-7165BD3F664B}" sibTransId="{B1204EB5-B34A-4D40-852E-18F81CF7FC5B}"/>
    <dgm:cxn modelId="{99BBEBA7-5388-4717-BB9B-85CD162165E9}" type="presOf" srcId="{782AE6F4-9021-4F00-AB9D-7D6282F68547}" destId="{4FAAC348-4593-43A1-86CE-F5D29CA490B2}" srcOrd="0" destOrd="0" presId="urn:microsoft.com/office/officeart/2005/8/layout/lProcess2"/>
    <dgm:cxn modelId="{970846A9-D366-462E-BC72-5F001909DC4C}" type="presOf" srcId="{E3721EA3-46D5-4FA8-AF07-786F780CA088}" destId="{13D0C152-E9BD-4A86-AD2B-80D4380D1D24}" srcOrd="0" destOrd="0" presId="urn:microsoft.com/office/officeart/2005/8/layout/lProcess2"/>
    <dgm:cxn modelId="{3FC60DAD-DE4F-453E-951E-7187543289CE}" type="presOf" srcId="{1E0555FD-00FA-4B04-BC29-78BB98384E41}" destId="{6E64F2BB-E98F-4C21-933F-24B15D61B9DA}" srcOrd="0" destOrd="0" presId="urn:microsoft.com/office/officeart/2005/8/layout/lProcess2"/>
    <dgm:cxn modelId="{099836CA-0935-4C4D-8B07-8BB4D1A7BFEE}" srcId="{0542622C-63B0-4889-8BB8-25D1C8399513}" destId="{E3721EA3-46D5-4FA8-AF07-786F780CA088}" srcOrd="0" destOrd="0" parTransId="{5D7C8309-11C9-4B3B-A3B1-5AD56054032D}" sibTransId="{A9D29AC1-0ACB-40D3-BE0F-5D8022EB3C20}"/>
    <dgm:cxn modelId="{541079E0-3451-4077-9525-032158183C51}" srcId="{E3721EA3-46D5-4FA8-AF07-786F780CA088}" destId="{6D4AE2B7-81DA-4877-B35E-731F58D19F33}" srcOrd="1" destOrd="0" parTransId="{BC54E763-75BB-44D9-B57B-D19D4666BD2E}" sibTransId="{1B32F766-B9A0-4FC4-9232-4B35525CC2E4}"/>
    <dgm:cxn modelId="{4C9AC3E2-D8A7-402A-9D0D-F0A638CACAC9}" type="presOf" srcId="{E3721EA3-46D5-4FA8-AF07-786F780CA088}" destId="{B7FD04DE-1A87-4BA4-9CBE-A71257A58DC7}" srcOrd="1" destOrd="0" presId="urn:microsoft.com/office/officeart/2005/8/layout/lProcess2"/>
    <dgm:cxn modelId="{772570E7-D815-4C26-874E-9466D59117ED}" type="presOf" srcId="{6D4AE2B7-81DA-4877-B35E-731F58D19F33}" destId="{5ECAFB5F-3EAB-4856-A79C-FD76576166A9}" srcOrd="0" destOrd="0" presId="urn:microsoft.com/office/officeart/2005/8/layout/lProcess2"/>
    <dgm:cxn modelId="{1CAAF1F4-8C0B-4623-9677-4C6FDB1AD2D0}" srcId="{0542622C-63B0-4889-8BB8-25D1C8399513}" destId="{56D248D3-067C-4046-9918-411557A43A26}" srcOrd="1" destOrd="0" parTransId="{33F17AA3-9723-4C58-8639-22B9E20773E2}" sibTransId="{37DA8A43-C3DA-4024-8D05-C0EFBECF30F5}"/>
    <dgm:cxn modelId="{70C39CC7-372B-47F8-AEDD-6B114259117F}" type="presParOf" srcId="{07E3C3DE-564B-449F-809F-0CCF9CB6D8EA}" destId="{34896B56-0FE1-4772-B929-DD2B17926A7D}" srcOrd="0" destOrd="0" presId="urn:microsoft.com/office/officeart/2005/8/layout/lProcess2"/>
    <dgm:cxn modelId="{276E7C71-10BD-4360-B440-8EFC2149A494}" type="presParOf" srcId="{34896B56-0FE1-4772-B929-DD2B17926A7D}" destId="{13D0C152-E9BD-4A86-AD2B-80D4380D1D24}" srcOrd="0" destOrd="0" presId="urn:microsoft.com/office/officeart/2005/8/layout/lProcess2"/>
    <dgm:cxn modelId="{0D6997E6-68E4-48DE-AF60-01EEB2939E84}" type="presParOf" srcId="{34896B56-0FE1-4772-B929-DD2B17926A7D}" destId="{B7FD04DE-1A87-4BA4-9CBE-A71257A58DC7}" srcOrd="1" destOrd="0" presId="urn:microsoft.com/office/officeart/2005/8/layout/lProcess2"/>
    <dgm:cxn modelId="{F1138A7C-3177-4786-9DB6-27E59726E4AA}" type="presParOf" srcId="{34896B56-0FE1-4772-B929-DD2B17926A7D}" destId="{66591BC7-52AA-4535-8EA7-55EDB60488DB}" srcOrd="2" destOrd="0" presId="urn:microsoft.com/office/officeart/2005/8/layout/lProcess2"/>
    <dgm:cxn modelId="{F871F28F-4011-4404-A85A-9D4F9FF16682}" type="presParOf" srcId="{66591BC7-52AA-4535-8EA7-55EDB60488DB}" destId="{07852AD6-EF5A-4674-8FCE-D04DB1F9945D}" srcOrd="0" destOrd="0" presId="urn:microsoft.com/office/officeart/2005/8/layout/lProcess2"/>
    <dgm:cxn modelId="{99208A08-11C2-4EA2-9595-6BEBB3B9525F}" type="presParOf" srcId="{07852AD6-EF5A-4674-8FCE-D04DB1F9945D}" destId="{00D7D2EA-66BC-4D83-BF26-A95A7E6CB4ED}" srcOrd="0" destOrd="0" presId="urn:microsoft.com/office/officeart/2005/8/layout/lProcess2"/>
    <dgm:cxn modelId="{F0D5D1E8-523C-43B8-BD55-DAC222443946}" type="presParOf" srcId="{07852AD6-EF5A-4674-8FCE-D04DB1F9945D}" destId="{D945DC04-129F-4F18-B98F-8426BBE8B887}" srcOrd="1" destOrd="0" presId="urn:microsoft.com/office/officeart/2005/8/layout/lProcess2"/>
    <dgm:cxn modelId="{75D117F0-C138-44F9-A959-D13780E566C7}" type="presParOf" srcId="{07852AD6-EF5A-4674-8FCE-D04DB1F9945D}" destId="{5ECAFB5F-3EAB-4856-A79C-FD76576166A9}" srcOrd="2" destOrd="0" presId="urn:microsoft.com/office/officeart/2005/8/layout/lProcess2"/>
    <dgm:cxn modelId="{3FCDDFA4-3F3A-48D1-93DB-1B5CE220B001}" type="presParOf" srcId="{07E3C3DE-564B-449F-809F-0CCF9CB6D8EA}" destId="{E0C0C6AC-EEA5-4848-9F61-FD192B772B85}" srcOrd="1" destOrd="0" presId="urn:microsoft.com/office/officeart/2005/8/layout/lProcess2"/>
    <dgm:cxn modelId="{5FDC6641-7722-4BE7-AC23-D5196A355098}" type="presParOf" srcId="{07E3C3DE-564B-449F-809F-0CCF9CB6D8EA}" destId="{436ED0A4-1A3F-4978-B747-ED39CC6E77F5}" srcOrd="2" destOrd="0" presId="urn:microsoft.com/office/officeart/2005/8/layout/lProcess2"/>
    <dgm:cxn modelId="{45C20625-E79C-49CB-A808-F2A816C25058}" type="presParOf" srcId="{436ED0A4-1A3F-4978-B747-ED39CC6E77F5}" destId="{056DF8BE-831F-497C-B6CE-F1DECFADC46B}" srcOrd="0" destOrd="0" presId="urn:microsoft.com/office/officeart/2005/8/layout/lProcess2"/>
    <dgm:cxn modelId="{89C7EC80-C19B-47B5-89FE-5148003C114F}" type="presParOf" srcId="{436ED0A4-1A3F-4978-B747-ED39CC6E77F5}" destId="{3F39470A-A42A-4A2C-8495-DA1E1602BA20}" srcOrd="1" destOrd="0" presId="urn:microsoft.com/office/officeart/2005/8/layout/lProcess2"/>
    <dgm:cxn modelId="{578DCD7D-762B-485F-A884-944EE0B699CB}" type="presParOf" srcId="{436ED0A4-1A3F-4978-B747-ED39CC6E77F5}" destId="{AF868F4F-2367-490D-80D1-2856EE99F9F9}" srcOrd="2" destOrd="0" presId="urn:microsoft.com/office/officeart/2005/8/layout/lProcess2"/>
    <dgm:cxn modelId="{7AD31AB2-4BCB-4BF6-B970-3D2CEE8EC078}" type="presParOf" srcId="{AF868F4F-2367-490D-80D1-2856EE99F9F9}" destId="{6332695A-5FA4-4F37-BC90-1C758AF09328}" srcOrd="0" destOrd="0" presId="urn:microsoft.com/office/officeart/2005/8/layout/lProcess2"/>
    <dgm:cxn modelId="{654EDE10-46BF-4328-9020-067AAA89F794}" type="presParOf" srcId="{6332695A-5FA4-4F37-BC90-1C758AF09328}" destId="{405291DC-021B-4962-8793-A587A6444446}" srcOrd="0" destOrd="0" presId="urn:microsoft.com/office/officeart/2005/8/layout/lProcess2"/>
    <dgm:cxn modelId="{BAA1F8C6-8B6E-44FD-842C-856057D78B99}" type="presParOf" srcId="{6332695A-5FA4-4F37-BC90-1C758AF09328}" destId="{E54EE870-2969-46F8-8817-4E24C80B9620}" srcOrd="1" destOrd="0" presId="urn:microsoft.com/office/officeart/2005/8/layout/lProcess2"/>
    <dgm:cxn modelId="{E8CDE939-3509-452E-9755-E68CA4A5E1AF}" type="presParOf" srcId="{6332695A-5FA4-4F37-BC90-1C758AF09328}" destId="{4FAAC348-4593-43A1-86CE-F5D29CA490B2}" srcOrd="2" destOrd="0" presId="urn:microsoft.com/office/officeart/2005/8/layout/lProcess2"/>
    <dgm:cxn modelId="{A8A07A65-9363-4047-8D75-19643DCBCD6D}" type="presParOf" srcId="{07E3C3DE-564B-449F-809F-0CCF9CB6D8EA}" destId="{033E2228-FAC3-4D1B-ACDA-FA0F4AD27CD0}" srcOrd="3" destOrd="0" presId="urn:microsoft.com/office/officeart/2005/8/layout/lProcess2"/>
    <dgm:cxn modelId="{4F308A6A-8F25-44FF-8CD4-9F188020C180}" type="presParOf" srcId="{07E3C3DE-564B-449F-809F-0CCF9CB6D8EA}" destId="{BE4FF19F-275D-4761-837C-098E4FB8674E}" srcOrd="4" destOrd="0" presId="urn:microsoft.com/office/officeart/2005/8/layout/lProcess2"/>
    <dgm:cxn modelId="{11357A92-61BD-4EEB-B68A-772D397C9058}" type="presParOf" srcId="{BE4FF19F-275D-4761-837C-098E4FB8674E}" destId="{5FABD0CA-6E60-4172-8DA1-99E761E75475}" srcOrd="0" destOrd="0" presId="urn:microsoft.com/office/officeart/2005/8/layout/lProcess2"/>
    <dgm:cxn modelId="{A8BD64B0-A65D-400F-A5A5-CEC61FFAC52D}" type="presParOf" srcId="{BE4FF19F-275D-4761-837C-098E4FB8674E}" destId="{964FD2FD-9B14-43FB-8A91-530557AC24EA}" srcOrd="1" destOrd="0" presId="urn:microsoft.com/office/officeart/2005/8/layout/lProcess2"/>
    <dgm:cxn modelId="{DB733DB0-C562-475C-9C51-F1F46B3E177F}" type="presParOf" srcId="{BE4FF19F-275D-4761-837C-098E4FB8674E}" destId="{21AA14B7-2465-44DA-8BD6-397E7A066CC4}" srcOrd="2" destOrd="0" presId="urn:microsoft.com/office/officeart/2005/8/layout/lProcess2"/>
    <dgm:cxn modelId="{BB6DCF9B-1769-4B80-A7FD-AD746364A5A5}" type="presParOf" srcId="{21AA14B7-2465-44DA-8BD6-397E7A066CC4}" destId="{16C19FBE-85D9-469F-8E4B-F18F2DA679C3}" srcOrd="0" destOrd="0" presId="urn:microsoft.com/office/officeart/2005/8/layout/lProcess2"/>
    <dgm:cxn modelId="{538309CA-392D-43FF-9A0D-49C461B29D07}" type="presParOf" srcId="{16C19FBE-85D9-469F-8E4B-F18F2DA679C3}" destId="{6E64F2BB-E98F-4C21-933F-24B15D61B9DA}" srcOrd="0" destOrd="0" presId="urn:microsoft.com/office/officeart/2005/8/layout/lProcess2"/>
    <dgm:cxn modelId="{69388463-0A3F-46FC-B138-52C9AF24052B}" type="presParOf" srcId="{16C19FBE-85D9-469F-8E4B-F18F2DA679C3}" destId="{15759E8E-8507-4216-B0C3-980C1BE6873B}" srcOrd="1" destOrd="0" presId="urn:microsoft.com/office/officeart/2005/8/layout/lProcess2"/>
    <dgm:cxn modelId="{44D0222D-1EF3-490F-8F02-174CA69D44BF}" type="presParOf" srcId="{16C19FBE-85D9-469F-8E4B-F18F2DA679C3}" destId="{C35B6816-E6F6-44DC-8005-949AF847260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42622C-63B0-4889-8BB8-25D1C839951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bg-BG"/>
        </a:p>
      </dgm:t>
    </dgm:pt>
    <dgm:pt modelId="{E3721EA3-46D5-4FA8-AF07-786F780CA088}">
      <dgm:prSet phldrT="[Text]" custT="1"/>
      <dgm:spPr/>
      <dgm:t>
        <a:bodyPr/>
        <a:lstStyle/>
        <a:p>
          <a:r>
            <a:rPr lang="bg-BG" sz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gm:t>
    </dgm:pt>
    <dgm:pt modelId="{5D7C8309-11C9-4B3B-A3B1-5AD56054032D}" type="parTrans" cxnId="{099836CA-0935-4C4D-8B07-8BB4D1A7BFE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9D29AC1-0ACB-40D3-BE0F-5D8022EB3C20}" type="sibTrans" cxnId="{099836CA-0935-4C4D-8B07-8BB4D1A7BFE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463BC75-1D05-4D58-8FCA-3FE6CFCB970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E90E0-5B1F-4A95-A6E0-E47D77681ACC}" type="parTrans" cxnId="{8E46F950-309F-43E8-9AB0-7185583ABA08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F738F-E1E0-4107-9305-0D40817D180E}" type="sibTrans" cxnId="{8E46F950-309F-43E8-9AB0-7185583ABA08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D4AE2B7-81DA-4877-B35E-731F58D19F3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C54E763-75BB-44D9-B57B-D19D4666BD2E}" type="parTrans" cxnId="{541079E0-3451-4077-9525-032158183C51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B32F766-B9A0-4FC4-9232-4B35525CC2E4}" type="sibTrans" cxnId="{541079E0-3451-4077-9525-032158183C51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6D248D3-067C-4046-9918-411557A43A26}">
      <dgm:prSet phldrT="[Text]" custT="1"/>
      <dgm:spPr/>
      <dgm:t>
        <a:bodyPr/>
        <a:lstStyle/>
        <a:p>
          <a:r>
            <a:rPr kumimoji="0" lang="bg-BG" altLang="bg-BG" sz="12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2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3F17AA3-9723-4C58-8639-22B9E20773E2}" type="parTrans" cxnId="{1CAAF1F4-8C0B-4623-9677-4C6FDB1AD2D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DA8A43-C3DA-4024-8D05-C0EFBECF30F5}" type="sibTrans" cxnId="{1CAAF1F4-8C0B-4623-9677-4C6FDB1AD2D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6EB4D2-4353-4499-A596-1EA6F4848993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9041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247A94C-F81D-4448-B6B4-ED2C74E1E72E}" type="parTrans" cxnId="{2BB3205E-D122-405B-8EFE-086DAB31464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90DEBF0C-D4E8-4249-B0DA-96C45F92C9B5}" type="sibTrans" cxnId="{2BB3205E-D122-405B-8EFE-086DAB31464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82AE6F4-9021-4F00-AB9D-7D6282F6854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2875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58AFC4B-DE51-4CCA-A55F-7165BD3F664B}" type="parTrans" cxnId="{05AA917D-0217-40B8-9CC9-B73AA1E11626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1204EB5-B34A-4D40-852E-18F81CF7FC5B}" type="sibTrans" cxnId="{05AA917D-0217-40B8-9CC9-B73AA1E11626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60FFC0F-5B95-4063-BA8D-29C8AA9A1ABE}">
      <dgm:prSet phldrT="[Text]" custT="1"/>
      <dgm:spPr/>
      <dgm:t>
        <a:bodyPr/>
        <a:lstStyle/>
        <a:p>
          <a:r>
            <a:rPr kumimoji="0" lang="bg-BG" altLang="bg-BG" sz="12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2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BAF6F4F-135B-4CD0-AC24-156C151388C0}" type="parTrans" cxnId="{EBEA2E70-CC26-41A8-BF9B-BA0F23D66D9D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C0A9789-D47F-422B-B386-ACEEC3E5BABD}" type="sibTrans" cxnId="{EBEA2E70-CC26-41A8-BF9B-BA0F23D66D9D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E0555FD-00FA-4B04-BC29-78BB98384E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7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3A02C-2FC1-4A90-8DFA-5D16B37A9E71}" type="parTrans" cxnId="{61518560-7148-4AA4-BF7B-AE4C27ABB8E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6E6E424-FD5D-4F46-8F8F-A8D60BB9BD4F}" type="sibTrans" cxnId="{61518560-7148-4AA4-BF7B-AE4C27ABB8E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5A6C5-6E31-4644-945F-47D961EBEFDE}">
      <dgm:prSet phldrT="[Text]" custT="1"/>
      <dgm:spPr>
        <a:solidFill>
          <a:schemeClr val="accent1">
            <a:lumMod val="40000"/>
            <a:lumOff val="6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1072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95C1912-577F-464E-A6AB-008E3DA57207}" type="parTrans" cxnId="{3C8A2667-95D0-44C6-AFF4-F86D1736C9FC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F2A550A9-604C-45BF-822D-8BFECFFF836E}" type="sibTrans" cxnId="{3C8A2667-95D0-44C6-AFF4-F86D1736C9FC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7E3C3DE-564B-449F-809F-0CCF9CB6D8EA}" type="pres">
      <dgm:prSet presAssocID="{0542622C-63B0-4889-8BB8-25D1C8399513}" presName="theList" presStyleCnt="0">
        <dgm:presLayoutVars>
          <dgm:dir/>
          <dgm:animLvl val="lvl"/>
          <dgm:resizeHandles val="exact"/>
        </dgm:presLayoutVars>
      </dgm:prSet>
      <dgm:spPr/>
    </dgm:pt>
    <dgm:pt modelId="{34896B56-0FE1-4772-B929-DD2B17926A7D}" type="pres">
      <dgm:prSet presAssocID="{E3721EA3-46D5-4FA8-AF07-786F780CA088}" presName="compNode" presStyleCnt="0"/>
      <dgm:spPr/>
    </dgm:pt>
    <dgm:pt modelId="{13D0C152-E9BD-4A86-AD2B-80D4380D1D24}" type="pres">
      <dgm:prSet presAssocID="{E3721EA3-46D5-4FA8-AF07-786F780CA088}" presName="aNode" presStyleLbl="bgShp" presStyleIdx="0" presStyleCnt="3"/>
      <dgm:spPr/>
    </dgm:pt>
    <dgm:pt modelId="{B7FD04DE-1A87-4BA4-9CBE-A71257A58DC7}" type="pres">
      <dgm:prSet presAssocID="{E3721EA3-46D5-4FA8-AF07-786F780CA088}" presName="textNode" presStyleLbl="bgShp" presStyleIdx="0" presStyleCnt="3"/>
      <dgm:spPr/>
    </dgm:pt>
    <dgm:pt modelId="{66591BC7-52AA-4535-8EA7-55EDB60488DB}" type="pres">
      <dgm:prSet presAssocID="{E3721EA3-46D5-4FA8-AF07-786F780CA088}" presName="compChildNode" presStyleCnt="0"/>
      <dgm:spPr/>
    </dgm:pt>
    <dgm:pt modelId="{07852AD6-EF5A-4674-8FCE-D04DB1F9945D}" type="pres">
      <dgm:prSet presAssocID="{E3721EA3-46D5-4FA8-AF07-786F780CA088}" presName="theInnerList" presStyleCnt="0"/>
      <dgm:spPr/>
    </dgm:pt>
    <dgm:pt modelId="{00D7D2EA-66BC-4D83-BF26-A95A7E6CB4ED}" type="pres">
      <dgm:prSet presAssocID="{3463BC75-1D05-4D58-8FCA-3FE6CFCB9701}" presName="childNode" presStyleLbl="node1" presStyleIdx="0" presStyleCnt="6">
        <dgm:presLayoutVars>
          <dgm:bulletEnabled val="1"/>
        </dgm:presLayoutVars>
      </dgm:prSet>
      <dgm:spPr/>
    </dgm:pt>
    <dgm:pt modelId="{D945DC04-129F-4F18-B98F-8426BBE8B887}" type="pres">
      <dgm:prSet presAssocID="{3463BC75-1D05-4D58-8FCA-3FE6CFCB9701}" presName="aSpace2" presStyleCnt="0"/>
      <dgm:spPr/>
    </dgm:pt>
    <dgm:pt modelId="{5ECAFB5F-3EAB-4856-A79C-FD76576166A9}" type="pres">
      <dgm:prSet presAssocID="{6D4AE2B7-81DA-4877-B35E-731F58D19F33}" presName="childNode" presStyleLbl="node1" presStyleIdx="1" presStyleCnt="6">
        <dgm:presLayoutVars>
          <dgm:bulletEnabled val="1"/>
        </dgm:presLayoutVars>
      </dgm:prSet>
      <dgm:spPr/>
    </dgm:pt>
    <dgm:pt modelId="{E0C0C6AC-EEA5-4848-9F61-FD192B772B85}" type="pres">
      <dgm:prSet presAssocID="{E3721EA3-46D5-4FA8-AF07-786F780CA088}" presName="aSpace" presStyleCnt="0"/>
      <dgm:spPr/>
    </dgm:pt>
    <dgm:pt modelId="{436ED0A4-1A3F-4978-B747-ED39CC6E77F5}" type="pres">
      <dgm:prSet presAssocID="{56D248D3-067C-4046-9918-411557A43A26}" presName="compNode" presStyleCnt="0"/>
      <dgm:spPr/>
    </dgm:pt>
    <dgm:pt modelId="{056DF8BE-831F-497C-B6CE-F1DECFADC46B}" type="pres">
      <dgm:prSet presAssocID="{56D248D3-067C-4046-9918-411557A43A26}" presName="aNode" presStyleLbl="bgShp" presStyleIdx="1" presStyleCnt="3" custLinFactNeighborX="50" custLinFactNeighborY="-1424"/>
      <dgm:spPr/>
    </dgm:pt>
    <dgm:pt modelId="{3F39470A-A42A-4A2C-8495-DA1E1602BA20}" type="pres">
      <dgm:prSet presAssocID="{56D248D3-067C-4046-9918-411557A43A26}" presName="textNode" presStyleLbl="bgShp" presStyleIdx="1" presStyleCnt="3"/>
      <dgm:spPr/>
    </dgm:pt>
    <dgm:pt modelId="{AF868F4F-2367-490D-80D1-2856EE99F9F9}" type="pres">
      <dgm:prSet presAssocID="{56D248D3-067C-4046-9918-411557A43A26}" presName="compChildNode" presStyleCnt="0"/>
      <dgm:spPr/>
    </dgm:pt>
    <dgm:pt modelId="{6332695A-5FA4-4F37-BC90-1C758AF09328}" type="pres">
      <dgm:prSet presAssocID="{56D248D3-067C-4046-9918-411557A43A26}" presName="theInnerList" presStyleCnt="0"/>
      <dgm:spPr/>
    </dgm:pt>
    <dgm:pt modelId="{405291DC-021B-4962-8793-A587A6444446}" type="pres">
      <dgm:prSet presAssocID="{E36EB4D2-4353-4499-A596-1EA6F4848993}" presName="childNode" presStyleLbl="node1" presStyleIdx="2" presStyleCnt="6">
        <dgm:presLayoutVars>
          <dgm:bulletEnabled val="1"/>
        </dgm:presLayoutVars>
      </dgm:prSet>
      <dgm:spPr/>
    </dgm:pt>
    <dgm:pt modelId="{E54EE870-2969-46F8-8817-4E24C80B9620}" type="pres">
      <dgm:prSet presAssocID="{E36EB4D2-4353-4499-A596-1EA6F4848993}" presName="aSpace2" presStyleCnt="0"/>
      <dgm:spPr/>
    </dgm:pt>
    <dgm:pt modelId="{4FAAC348-4593-43A1-86CE-F5D29CA490B2}" type="pres">
      <dgm:prSet presAssocID="{782AE6F4-9021-4F00-AB9D-7D6282F68547}" presName="childNode" presStyleLbl="node1" presStyleIdx="3" presStyleCnt="6">
        <dgm:presLayoutVars>
          <dgm:bulletEnabled val="1"/>
        </dgm:presLayoutVars>
      </dgm:prSet>
      <dgm:spPr/>
    </dgm:pt>
    <dgm:pt modelId="{033E2228-FAC3-4D1B-ACDA-FA0F4AD27CD0}" type="pres">
      <dgm:prSet presAssocID="{56D248D3-067C-4046-9918-411557A43A26}" presName="aSpace" presStyleCnt="0"/>
      <dgm:spPr/>
    </dgm:pt>
    <dgm:pt modelId="{BE4FF19F-275D-4761-837C-098E4FB8674E}" type="pres">
      <dgm:prSet presAssocID="{C60FFC0F-5B95-4063-BA8D-29C8AA9A1ABE}" presName="compNode" presStyleCnt="0"/>
      <dgm:spPr/>
    </dgm:pt>
    <dgm:pt modelId="{5FABD0CA-6E60-4172-8DA1-99E761E75475}" type="pres">
      <dgm:prSet presAssocID="{C60FFC0F-5B95-4063-BA8D-29C8AA9A1ABE}" presName="aNode" presStyleLbl="bgShp" presStyleIdx="2" presStyleCnt="3" custLinFactNeighborX="1732" custLinFactNeighborY="-7746"/>
      <dgm:spPr/>
    </dgm:pt>
    <dgm:pt modelId="{964FD2FD-9B14-43FB-8A91-530557AC24EA}" type="pres">
      <dgm:prSet presAssocID="{C60FFC0F-5B95-4063-BA8D-29C8AA9A1ABE}" presName="textNode" presStyleLbl="bgShp" presStyleIdx="2" presStyleCnt="3"/>
      <dgm:spPr/>
    </dgm:pt>
    <dgm:pt modelId="{21AA14B7-2465-44DA-8BD6-397E7A066CC4}" type="pres">
      <dgm:prSet presAssocID="{C60FFC0F-5B95-4063-BA8D-29C8AA9A1ABE}" presName="compChildNode" presStyleCnt="0"/>
      <dgm:spPr/>
    </dgm:pt>
    <dgm:pt modelId="{16C19FBE-85D9-469F-8E4B-F18F2DA679C3}" type="pres">
      <dgm:prSet presAssocID="{C60FFC0F-5B95-4063-BA8D-29C8AA9A1ABE}" presName="theInnerList" presStyleCnt="0"/>
      <dgm:spPr/>
    </dgm:pt>
    <dgm:pt modelId="{6E64F2BB-E98F-4C21-933F-24B15D61B9DA}" type="pres">
      <dgm:prSet presAssocID="{1E0555FD-00FA-4B04-BC29-78BB98384E41}" presName="childNode" presStyleLbl="node1" presStyleIdx="4" presStyleCnt="6">
        <dgm:presLayoutVars>
          <dgm:bulletEnabled val="1"/>
        </dgm:presLayoutVars>
      </dgm:prSet>
      <dgm:spPr/>
    </dgm:pt>
    <dgm:pt modelId="{15759E8E-8507-4216-B0C3-980C1BE6873B}" type="pres">
      <dgm:prSet presAssocID="{1E0555FD-00FA-4B04-BC29-78BB98384E41}" presName="aSpace2" presStyleCnt="0"/>
      <dgm:spPr/>
    </dgm:pt>
    <dgm:pt modelId="{C35B6816-E6F6-44DC-8005-949AF847260D}" type="pres">
      <dgm:prSet presAssocID="{6CB5A6C5-6E31-4644-945F-47D961EBEFD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9576613-823E-4F05-9C31-7BCC41F124E2}" type="presOf" srcId="{E36EB4D2-4353-4499-A596-1EA6F4848993}" destId="{405291DC-021B-4962-8793-A587A6444446}" srcOrd="0" destOrd="0" presId="urn:microsoft.com/office/officeart/2005/8/layout/lProcess2"/>
    <dgm:cxn modelId="{4944661B-4D83-4535-9049-0FEEB17290BB}" type="presOf" srcId="{0542622C-63B0-4889-8BB8-25D1C8399513}" destId="{07E3C3DE-564B-449F-809F-0CCF9CB6D8EA}" srcOrd="0" destOrd="0" presId="urn:microsoft.com/office/officeart/2005/8/layout/lProcess2"/>
    <dgm:cxn modelId="{0155DF2C-2BDA-4464-9B8F-CD8970F3031E}" type="presOf" srcId="{56D248D3-067C-4046-9918-411557A43A26}" destId="{056DF8BE-831F-497C-B6CE-F1DECFADC46B}" srcOrd="0" destOrd="0" presId="urn:microsoft.com/office/officeart/2005/8/layout/lProcess2"/>
    <dgm:cxn modelId="{94208837-86B1-497E-AD95-AC5487C085F4}" type="presOf" srcId="{3463BC75-1D05-4D58-8FCA-3FE6CFCB9701}" destId="{00D7D2EA-66BC-4D83-BF26-A95A7E6CB4ED}" srcOrd="0" destOrd="0" presId="urn:microsoft.com/office/officeart/2005/8/layout/lProcess2"/>
    <dgm:cxn modelId="{99352739-39C3-48F9-8211-ED917DDF0D4B}" type="presOf" srcId="{C60FFC0F-5B95-4063-BA8D-29C8AA9A1ABE}" destId="{964FD2FD-9B14-43FB-8A91-530557AC24EA}" srcOrd="1" destOrd="0" presId="urn:microsoft.com/office/officeart/2005/8/layout/lProcess2"/>
    <dgm:cxn modelId="{2BB3205E-D122-405B-8EFE-086DAB31464E}" srcId="{56D248D3-067C-4046-9918-411557A43A26}" destId="{E36EB4D2-4353-4499-A596-1EA6F4848993}" srcOrd="0" destOrd="0" parTransId="{3247A94C-F81D-4448-B6B4-ED2C74E1E72E}" sibTransId="{90DEBF0C-D4E8-4249-B0DA-96C45F92C9B5}"/>
    <dgm:cxn modelId="{61518560-7148-4AA4-BF7B-AE4C27ABB8E0}" srcId="{C60FFC0F-5B95-4063-BA8D-29C8AA9A1ABE}" destId="{1E0555FD-00FA-4B04-BC29-78BB98384E41}" srcOrd="0" destOrd="0" parTransId="{3783A02C-2FC1-4A90-8DFA-5D16B37A9E71}" sibTransId="{76E6E424-FD5D-4F46-8F8F-A8D60BB9BD4F}"/>
    <dgm:cxn modelId="{3C8A2667-95D0-44C6-AFF4-F86D1736C9FC}" srcId="{C60FFC0F-5B95-4063-BA8D-29C8AA9A1ABE}" destId="{6CB5A6C5-6E31-4644-945F-47D961EBEFDE}" srcOrd="1" destOrd="0" parTransId="{895C1912-577F-464E-A6AB-008E3DA57207}" sibTransId="{F2A550A9-604C-45BF-822D-8BFECFFF836E}"/>
    <dgm:cxn modelId="{EBEA2E70-CC26-41A8-BF9B-BA0F23D66D9D}" srcId="{0542622C-63B0-4889-8BB8-25D1C8399513}" destId="{C60FFC0F-5B95-4063-BA8D-29C8AA9A1ABE}" srcOrd="2" destOrd="0" parTransId="{ABAF6F4F-135B-4CD0-AC24-156C151388C0}" sibTransId="{0C0A9789-D47F-422B-B386-ACEEC3E5BABD}"/>
    <dgm:cxn modelId="{8E46F950-309F-43E8-9AB0-7185583ABA08}" srcId="{E3721EA3-46D5-4FA8-AF07-786F780CA088}" destId="{3463BC75-1D05-4D58-8FCA-3FE6CFCB9701}" srcOrd="0" destOrd="0" parTransId="{378E90E0-5B1F-4A95-A6E0-E47D77681ACC}" sibTransId="{6CBF738F-E1E0-4107-9305-0D40817D180E}"/>
    <dgm:cxn modelId="{A731B774-DA3A-4700-AAA8-8B713D07F8B5}" type="presOf" srcId="{56D248D3-067C-4046-9918-411557A43A26}" destId="{3F39470A-A42A-4A2C-8495-DA1E1602BA20}" srcOrd="1" destOrd="0" presId="urn:microsoft.com/office/officeart/2005/8/layout/lProcess2"/>
    <dgm:cxn modelId="{6DA9EE76-2595-4BFC-BFE7-111B17426295}" type="presOf" srcId="{6CB5A6C5-6E31-4644-945F-47D961EBEFDE}" destId="{C35B6816-E6F6-44DC-8005-949AF847260D}" srcOrd="0" destOrd="0" presId="urn:microsoft.com/office/officeart/2005/8/layout/lProcess2"/>
    <dgm:cxn modelId="{17703878-6D50-45E5-BB5A-58770BE89034}" type="presOf" srcId="{C60FFC0F-5B95-4063-BA8D-29C8AA9A1ABE}" destId="{5FABD0CA-6E60-4172-8DA1-99E761E75475}" srcOrd="0" destOrd="0" presId="urn:microsoft.com/office/officeart/2005/8/layout/lProcess2"/>
    <dgm:cxn modelId="{05AA917D-0217-40B8-9CC9-B73AA1E11626}" srcId="{56D248D3-067C-4046-9918-411557A43A26}" destId="{782AE6F4-9021-4F00-AB9D-7D6282F68547}" srcOrd="1" destOrd="0" parTransId="{458AFC4B-DE51-4CCA-A55F-7165BD3F664B}" sibTransId="{B1204EB5-B34A-4D40-852E-18F81CF7FC5B}"/>
    <dgm:cxn modelId="{99BBEBA7-5388-4717-BB9B-85CD162165E9}" type="presOf" srcId="{782AE6F4-9021-4F00-AB9D-7D6282F68547}" destId="{4FAAC348-4593-43A1-86CE-F5D29CA490B2}" srcOrd="0" destOrd="0" presId="urn:microsoft.com/office/officeart/2005/8/layout/lProcess2"/>
    <dgm:cxn modelId="{970846A9-D366-462E-BC72-5F001909DC4C}" type="presOf" srcId="{E3721EA3-46D5-4FA8-AF07-786F780CA088}" destId="{13D0C152-E9BD-4A86-AD2B-80D4380D1D24}" srcOrd="0" destOrd="0" presId="urn:microsoft.com/office/officeart/2005/8/layout/lProcess2"/>
    <dgm:cxn modelId="{3FC60DAD-DE4F-453E-951E-7187543289CE}" type="presOf" srcId="{1E0555FD-00FA-4B04-BC29-78BB98384E41}" destId="{6E64F2BB-E98F-4C21-933F-24B15D61B9DA}" srcOrd="0" destOrd="0" presId="urn:microsoft.com/office/officeart/2005/8/layout/lProcess2"/>
    <dgm:cxn modelId="{099836CA-0935-4C4D-8B07-8BB4D1A7BFEE}" srcId="{0542622C-63B0-4889-8BB8-25D1C8399513}" destId="{E3721EA3-46D5-4FA8-AF07-786F780CA088}" srcOrd="0" destOrd="0" parTransId="{5D7C8309-11C9-4B3B-A3B1-5AD56054032D}" sibTransId="{A9D29AC1-0ACB-40D3-BE0F-5D8022EB3C20}"/>
    <dgm:cxn modelId="{541079E0-3451-4077-9525-032158183C51}" srcId="{E3721EA3-46D5-4FA8-AF07-786F780CA088}" destId="{6D4AE2B7-81DA-4877-B35E-731F58D19F33}" srcOrd="1" destOrd="0" parTransId="{BC54E763-75BB-44D9-B57B-D19D4666BD2E}" sibTransId="{1B32F766-B9A0-4FC4-9232-4B35525CC2E4}"/>
    <dgm:cxn modelId="{4C9AC3E2-D8A7-402A-9D0D-F0A638CACAC9}" type="presOf" srcId="{E3721EA3-46D5-4FA8-AF07-786F780CA088}" destId="{B7FD04DE-1A87-4BA4-9CBE-A71257A58DC7}" srcOrd="1" destOrd="0" presId="urn:microsoft.com/office/officeart/2005/8/layout/lProcess2"/>
    <dgm:cxn modelId="{772570E7-D815-4C26-874E-9466D59117ED}" type="presOf" srcId="{6D4AE2B7-81DA-4877-B35E-731F58D19F33}" destId="{5ECAFB5F-3EAB-4856-A79C-FD76576166A9}" srcOrd="0" destOrd="0" presId="urn:microsoft.com/office/officeart/2005/8/layout/lProcess2"/>
    <dgm:cxn modelId="{1CAAF1F4-8C0B-4623-9677-4C6FDB1AD2D0}" srcId="{0542622C-63B0-4889-8BB8-25D1C8399513}" destId="{56D248D3-067C-4046-9918-411557A43A26}" srcOrd="1" destOrd="0" parTransId="{33F17AA3-9723-4C58-8639-22B9E20773E2}" sibTransId="{37DA8A43-C3DA-4024-8D05-C0EFBECF30F5}"/>
    <dgm:cxn modelId="{70C39CC7-372B-47F8-AEDD-6B114259117F}" type="presParOf" srcId="{07E3C3DE-564B-449F-809F-0CCF9CB6D8EA}" destId="{34896B56-0FE1-4772-B929-DD2B17926A7D}" srcOrd="0" destOrd="0" presId="urn:microsoft.com/office/officeart/2005/8/layout/lProcess2"/>
    <dgm:cxn modelId="{276E7C71-10BD-4360-B440-8EFC2149A494}" type="presParOf" srcId="{34896B56-0FE1-4772-B929-DD2B17926A7D}" destId="{13D0C152-E9BD-4A86-AD2B-80D4380D1D24}" srcOrd="0" destOrd="0" presId="urn:microsoft.com/office/officeart/2005/8/layout/lProcess2"/>
    <dgm:cxn modelId="{0D6997E6-68E4-48DE-AF60-01EEB2939E84}" type="presParOf" srcId="{34896B56-0FE1-4772-B929-DD2B17926A7D}" destId="{B7FD04DE-1A87-4BA4-9CBE-A71257A58DC7}" srcOrd="1" destOrd="0" presId="urn:microsoft.com/office/officeart/2005/8/layout/lProcess2"/>
    <dgm:cxn modelId="{F1138A7C-3177-4786-9DB6-27E59726E4AA}" type="presParOf" srcId="{34896B56-0FE1-4772-B929-DD2B17926A7D}" destId="{66591BC7-52AA-4535-8EA7-55EDB60488DB}" srcOrd="2" destOrd="0" presId="urn:microsoft.com/office/officeart/2005/8/layout/lProcess2"/>
    <dgm:cxn modelId="{F871F28F-4011-4404-A85A-9D4F9FF16682}" type="presParOf" srcId="{66591BC7-52AA-4535-8EA7-55EDB60488DB}" destId="{07852AD6-EF5A-4674-8FCE-D04DB1F9945D}" srcOrd="0" destOrd="0" presId="urn:microsoft.com/office/officeart/2005/8/layout/lProcess2"/>
    <dgm:cxn modelId="{99208A08-11C2-4EA2-9595-6BEBB3B9525F}" type="presParOf" srcId="{07852AD6-EF5A-4674-8FCE-D04DB1F9945D}" destId="{00D7D2EA-66BC-4D83-BF26-A95A7E6CB4ED}" srcOrd="0" destOrd="0" presId="urn:microsoft.com/office/officeart/2005/8/layout/lProcess2"/>
    <dgm:cxn modelId="{F0D5D1E8-523C-43B8-BD55-DAC222443946}" type="presParOf" srcId="{07852AD6-EF5A-4674-8FCE-D04DB1F9945D}" destId="{D945DC04-129F-4F18-B98F-8426BBE8B887}" srcOrd="1" destOrd="0" presId="urn:microsoft.com/office/officeart/2005/8/layout/lProcess2"/>
    <dgm:cxn modelId="{75D117F0-C138-44F9-A959-D13780E566C7}" type="presParOf" srcId="{07852AD6-EF5A-4674-8FCE-D04DB1F9945D}" destId="{5ECAFB5F-3EAB-4856-A79C-FD76576166A9}" srcOrd="2" destOrd="0" presId="urn:microsoft.com/office/officeart/2005/8/layout/lProcess2"/>
    <dgm:cxn modelId="{3FCDDFA4-3F3A-48D1-93DB-1B5CE220B001}" type="presParOf" srcId="{07E3C3DE-564B-449F-809F-0CCF9CB6D8EA}" destId="{E0C0C6AC-EEA5-4848-9F61-FD192B772B85}" srcOrd="1" destOrd="0" presId="urn:microsoft.com/office/officeart/2005/8/layout/lProcess2"/>
    <dgm:cxn modelId="{5FDC6641-7722-4BE7-AC23-D5196A355098}" type="presParOf" srcId="{07E3C3DE-564B-449F-809F-0CCF9CB6D8EA}" destId="{436ED0A4-1A3F-4978-B747-ED39CC6E77F5}" srcOrd="2" destOrd="0" presId="urn:microsoft.com/office/officeart/2005/8/layout/lProcess2"/>
    <dgm:cxn modelId="{45C20625-E79C-49CB-A808-F2A816C25058}" type="presParOf" srcId="{436ED0A4-1A3F-4978-B747-ED39CC6E77F5}" destId="{056DF8BE-831F-497C-B6CE-F1DECFADC46B}" srcOrd="0" destOrd="0" presId="urn:microsoft.com/office/officeart/2005/8/layout/lProcess2"/>
    <dgm:cxn modelId="{89C7EC80-C19B-47B5-89FE-5148003C114F}" type="presParOf" srcId="{436ED0A4-1A3F-4978-B747-ED39CC6E77F5}" destId="{3F39470A-A42A-4A2C-8495-DA1E1602BA20}" srcOrd="1" destOrd="0" presId="urn:microsoft.com/office/officeart/2005/8/layout/lProcess2"/>
    <dgm:cxn modelId="{578DCD7D-762B-485F-A884-944EE0B699CB}" type="presParOf" srcId="{436ED0A4-1A3F-4978-B747-ED39CC6E77F5}" destId="{AF868F4F-2367-490D-80D1-2856EE99F9F9}" srcOrd="2" destOrd="0" presId="urn:microsoft.com/office/officeart/2005/8/layout/lProcess2"/>
    <dgm:cxn modelId="{7AD31AB2-4BCB-4BF6-B970-3D2CEE8EC078}" type="presParOf" srcId="{AF868F4F-2367-490D-80D1-2856EE99F9F9}" destId="{6332695A-5FA4-4F37-BC90-1C758AF09328}" srcOrd="0" destOrd="0" presId="urn:microsoft.com/office/officeart/2005/8/layout/lProcess2"/>
    <dgm:cxn modelId="{654EDE10-46BF-4328-9020-067AAA89F794}" type="presParOf" srcId="{6332695A-5FA4-4F37-BC90-1C758AF09328}" destId="{405291DC-021B-4962-8793-A587A6444446}" srcOrd="0" destOrd="0" presId="urn:microsoft.com/office/officeart/2005/8/layout/lProcess2"/>
    <dgm:cxn modelId="{BAA1F8C6-8B6E-44FD-842C-856057D78B99}" type="presParOf" srcId="{6332695A-5FA4-4F37-BC90-1C758AF09328}" destId="{E54EE870-2969-46F8-8817-4E24C80B9620}" srcOrd="1" destOrd="0" presId="urn:microsoft.com/office/officeart/2005/8/layout/lProcess2"/>
    <dgm:cxn modelId="{E8CDE939-3509-452E-9755-E68CA4A5E1AF}" type="presParOf" srcId="{6332695A-5FA4-4F37-BC90-1C758AF09328}" destId="{4FAAC348-4593-43A1-86CE-F5D29CA490B2}" srcOrd="2" destOrd="0" presId="urn:microsoft.com/office/officeart/2005/8/layout/lProcess2"/>
    <dgm:cxn modelId="{A8A07A65-9363-4047-8D75-19643DCBCD6D}" type="presParOf" srcId="{07E3C3DE-564B-449F-809F-0CCF9CB6D8EA}" destId="{033E2228-FAC3-4D1B-ACDA-FA0F4AD27CD0}" srcOrd="3" destOrd="0" presId="urn:microsoft.com/office/officeart/2005/8/layout/lProcess2"/>
    <dgm:cxn modelId="{4F308A6A-8F25-44FF-8CD4-9F188020C180}" type="presParOf" srcId="{07E3C3DE-564B-449F-809F-0CCF9CB6D8EA}" destId="{BE4FF19F-275D-4761-837C-098E4FB8674E}" srcOrd="4" destOrd="0" presId="urn:microsoft.com/office/officeart/2005/8/layout/lProcess2"/>
    <dgm:cxn modelId="{11357A92-61BD-4EEB-B68A-772D397C9058}" type="presParOf" srcId="{BE4FF19F-275D-4761-837C-098E4FB8674E}" destId="{5FABD0CA-6E60-4172-8DA1-99E761E75475}" srcOrd="0" destOrd="0" presId="urn:microsoft.com/office/officeart/2005/8/layout/lProcess2"/>
    <dgm:cxn modelId="{A8BD64B0-A65D-400F-A5A5-CEC61FFAC52D}" type="presParOf" srcId="{BE4FF19F-275D-4761-837C-098E4FB8674E}" destId="{964FD2FD-9B14-43FB-8A91-530557AC24EA}" srcOrd="1" destOrd="0" presId="urn:microsoft.com/office/officeart/2005/8/layout/lProcess2"/>
    <dgm:cxn modelId="{DB733DB0-C562-475C-9C51-F1F46B3E177F}" type="presParOf" srcId="{BE4FF19F-275D-4761-837C-098E4FB8674E}" destId="{21AA14B7-2465-44DA-8BD6-397E7A066CC4}" srcOrd="2" destOrd="0" presId="urn:microsoft.com/office/officeart/2005/8/layout/lProcess2"/>
    <dgm:cxn modelId="{BB6DCF9B-1769-4B80-A7FD-AD746364A5A5}" type="presParOf" srcId="{21AA14B7-2465-44DA-8BD6-397E7A066CC4}" destId="{16C19FBE-85D9-469F-8E4B-F18F2DA679C3}" srcOrd="0" destOrd="0" presId="urn:microsoft.com/office/officeart/2005/8/layout/lProcess2"/>
    <dgm:cxn modelId="{538309CA-392D-43FF-9A0D-49C461B29D07}" type="presParOf" srcId="{16C19FBE-85D9-469F-8E4B-F18F2DA679C3}" destId="{6E64F2BB-E98F-4C21-933F-24B15D61B9DA}" srcOrd="0" destOrd="0" presId="urn:microsoft.com/office/officeart/2005/8/layout/lProcess2"/>
    <dgm:cxn modelId="{69388463-0A3F-46FC-B138-52C9AF24052B}" type="presParOf" srcId="{16C19FBE-85D9-469F-8E4B-F18F2DA679C3}" destId="{15759E8E-8507-4216-B0C3-980C1BE6873B}" srcOrd="1" destOrd="0" presId="urn:microsoft.com/office/officeart/2005/8/layout/lProcess2"/>
    <dgm:cxn modelId="{44D0222D-1EF3-490F-8F02-174CA69D44BF}" type="presParOf" srcId="{16C19FBE-85D9-469F-8E4B-F18F2DA679C3}" destId="{C35B6816-E6F6-44DC-8005-949AF847260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42622C-63B0-4889-8BB8-25D1C839951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bg-BG"/>
        </a:p>
      </dgm:t>
    </dgm:pt>
    <dgm:pt modelId="{E3721EA3-46D5-4FA8-AF07-786F780CA088}">
      <dgm:prSet phldrT="[Text]" custT="1"/>
      <dgm:spPr/>
      <dgm:t>
        <a:bodyPr/>
        <a:lstStyle/>
        <a:p>
          <a:r>
            <a:rPr lang="bg-BG" sz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gm:t>
    </dgm:pt>
    <dgm:pt modelId="{5D7C8309-11C9-4B3B-A3B1-5AD56054032D}" type="parTrans" cxnId="{099836CA-0935-4C4D-8B07-8BB4D1A7BFE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9D29AC1-0ACB-40D3-BE0F-5D8022EB3C20}" type="sibTrans" cxnId="{099836CA-0935-4C4D-8B07-8BB4D1A7BFE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463BC75-1D05-4D58-8FCA-3FE6CFCB970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E90E0-5B1F-4A95-A6E0-E47D77681ACC}" type="parTrans" cxnId="{8E46F950-309F-43E8-9AB0-7185583ABA08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F738F-E1E0-4107-9305-0D40817D180E}" type="sibTrans" cxnId="{8E46F950-309F-43E8-9AB0-7185583ABA08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D4AE2B7-81DA-4877-B35E-731F58D19F3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C54E763-75BB-44D9-B57B-D19D4666BD2E}" type="parTrans" cxnId="{541079E0-3451-4077-9525-032158183C51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B32F766-B9A0-4FC4-9232-4B35525CC2E4}" type="sibTrans" cxnId="{541079E0-3451-4077-9525-032158183C51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6D248D3-067C-4046-9918-411557A43A26}">
      <dgm:prSet phldrT="[Text]" custT="1"/>
      <dgm:spPr/>
      <dgm:t>
        <a:bodyPr/>
        <a:lstStyle/>
        <a:p>
          <a:r>
            <a:rPr kumimoji="0" lang="bg-BG" altLang="bg-BG" sz="12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2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3F17AA3-9723-4C58-8639-22B9E20773E2}" type="parTrans" cxnId="{1CAAF1F4-8C0B-4623-9677-4C6FDB1AD2D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DA8A43-C3DA-4024-8D05-C0EFBECF30F5}" type="sibTrans" cxnId="{1CAAF1F4-8C0B-4623-9677-4C6FDB1AD2D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6EB4D2-4353-4499-A596-1EA6F4848993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8984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247A94C-F81D-4448-B6B4-ED2C74E1E72E}" type="parTrans" cxnId="{2BB3205E-D122-405B-8EFE-086DAB31464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90DEBF0C-D4E8-4249-B0DA-96C45F92C9B5}" type="sibTrans" cxnId="{2BB3205E-D122-405B-8EFE-086DAB31464E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82AE6F4-9021-4F00-AB9D-7D6282F6854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2823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58AFC4B-DE51-4CCA-A55F-7165BD3F664B}" type="parTrans" cxnId="{05AA917D-0217-40B8-9CC9-B73AA1E11626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1204EB5-B34A-4D40-852E-18F81CF7FC5B}" type="sibTrans" cxnId="{05AA917D-0217-40B8-9CC9-B73AA1E11626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60FFC0F-5B95-4063-BA8D-29C8AA9A1ABE}">
      <dgm:prSet phldrT="[Text]" custT="1"/>
      <dgm:spPr/>
      <dgm:t>
        <a:bodyPr/>
        <a:lstStyle/>
        <a:p>
          <a:r>
            <a:rPr kumimoji="0" lang="bg-BG" altLang="bg-BG" sz="12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2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BAF6F4F-135B-4CD0-AC24-156C151388C0}" type="parTrans" cxnId="{EBEA2E70-CC26-41A8-BF9B-BA0F23D66D9D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C0A9789-D47F-422B-B386-ACEEC3E5BABD}" type="sibTrans" cxnId="{EBEA2E70-CC26-41A8-BF9B-BA0F23D66D9D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E0555FD-00FA-4B04-BC29-78BB98384E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64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3A02C-2FC1-4A90-8DFA-5D16B37A9E71}" type="parTrans" cxnId="{61518560-7148-4AA4-BF7B-AE4C27ABB8E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6E6E424-FD5D-4F46-8F8F-A8D60BB9BD4F}" type="sibTrans" cxnId="{61518560-7148-4AA4-BF7B-AE4C27ABB8E0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5A6C5-6E31-4644-945F-47D961EBEFDE}">
      <dgm:prSet phldrT="[Text]" custT="1"/>
      <dgm:spPr>
        <a:solidFill>
          <a:schemeClr val="accent1">
            <a:lumMod val="40000"/>
            <a:lumOff val="6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1124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95C1912-577F-464E-A6AB-008E3DA57207}" type="parTrans" cxnId="{3C8A2667-95D0-44C6-AFF4-F86D1736C9FC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F2A550A9-604C-45BF-822D-8BFECFFF836E}" type="sibTrans" cxnId="{3C8A2667-95D0-44C6-AFF4-F86D1736C9FC}">
      <dgm:prSet/>
      <dgm:spPr/>
      <dgm:t>
        <a:bodyPr/>
        <a:lstStyle/>
        <a:p>
          <a:endParaRPr lang="bg-BG" sz="20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7E3C3DE-564B-449F-809F-0CCF9CB6D8EA}" type="pres">
      <dgm:prSet presAssocID="{0542622C-63B0-4889-8BB8-25D1C8399513}" presName="theList" presStyleCnt="0">
        <dgm:presLayoutVars>
          <dgm:dir/>
          <dgm:animLvl val="lvl"/>
          <dgm:resizeHandles val="exact"/>
        </dgm:presLayoutVars>
      </dgm:prSet>
      <dgm:spPr/>
    </dgm:pt>
    <dgm:pt modelId="{34896B56-0FE1-4772-B929-DD2B17926A7D}" type="pres">
      <dgm:prSet presAssocID="{E3721EA3-46D5-4FA8-AF07-786F780CA088}" presName="compNode" presStyleCnt="0"/>
      <dgm:spPr/>
    </dgm:pt>
    <dgm:pt modelId="{13D0C152-E9BD-4A86-AD2B-80D4380D1D24}" type="pres">
      <dgm:prSet presAssocID="{E3721EA3-46D5-4FA8-AF07-786F780CA088}" presName="aNode" presStyleLbl="bgShp" presStyleIdx="0" presStyleCnt="3"/>
      <dgm:spPr/>
    </dgm:pt>
    <dgm:pt modelId="{B7FD04DE-1A87-4BA4-9CBE-A71257A58DC7}" type="pres">
      <dgm:prSet presAssocID="{E3721EA3-46D5-4FA8-AF07-786F780CA088}" presName="textNode" presStyleLbl="bgShp" presStyleIdx="0" presStyleCnt="3"/>
      <dgm:spPr/>
    </dgm:pt>
    <dgm:pt modelId="{66591BC7-52AA-4535-8EA7-55EDB60488DB}" type="pres">
      <dgm:prSet presAssocID="{E3721EA3-46D5-4FA8-AF07-786F780CA088}" presName="compChildNode" presStyleCnt="0"/>
      <dgm:spPr/>
    </dgm:pt>
    <dgm:pt modelId="{07852AD6-EF5A-4674-8FCE-D04DB1F9945D}" type="pres">
      <dgm:prSet presAssocID="{E3721EA3-46D5-4FA8-AF07-786F780CA088}" presName="theInnerList" presStyleCnt="0"/>
      <dgm:spPr/>
    </dgm:pt>
    <dgm:pt modelId="{00D7D2EA-66BC-4D83-BF26-A95A7E6CB4ED}" type="pres">
      <dgm:prSet presAssocID="{3463BC75-1D05-4D58-8FCA-3FE6CFCB9701}" presName="childNode" presStyleLbl="node1" presStyleIdx="0" presStyleCnt="6">
        <dgm:presLayoutVars>
          <dgm:bulletEnabled val="1"/>
        </dgm:presLayoutVars>
      </dgm:prSet>
      <dgm:spPr/>
    </dgm:pt>
    <dgm:pt modelId="{D945DC04-129F-4F18-B98F-8426BBE8B887}" type="pres">
      <dgm:prSet presAssocID="{3463BC75-1D05-4D58-8FCA-3FE6CFCB9701}" presName="aSpace2" presStyleCnt="0"/>
      <dgm:spPr/>
    </dgm:pt>
    <dgm:pt modelId="{5ECAFB5F-3EAB-4856-A79C-FD76576166A9}" type="pres">
      <dgm:prSet presAssocID="{6D4AE2B7-81DA-4877-B35E-731F58D19F33}" presName="childNode" presStyleLbl="node1" presStyleIdx="1" presStyleCnt="6">
        <dgm:presLayoutVars>
          <dgm:bulletEnabled val="1"/>
        </dgm:presLayoutVars>
      </dgm:prSet>
      <dgm:spPr/>
    </dgm:pt>
    <dgm:pt modelId="{E0C0C6AC-EEA5-4848-9F61-FD192B772B85}" type="pres">
      <dgm:prSet presAssocID="{E3721EA3-46D5-4FA8-AF07-786F780CA088}" presName="aSpace" presStyleCnt="0"/>
      <dgm:spPr/>
    </dgm:pt>
    <dgm:pt modelId="{436ED0A4-1A3F-4978-B747-ED39CC6E77F5}" type="pres">
      <dgm:prSet presAssocID="{56D248D3-067C-4046-9918-411557A43A26}" presName="compNode" presStyleCnt="0"/>
      <dgm:spPr/>
    </dgm:pt>
    <dgm:pt modelId="{056DF8BE-831F-497C-B6CE-F1DECFADC46B}" type="pres">
      <dgm:prSet presAssocID="{56D248D3-067C-4046-9918-411557A43A26}" presName="aNode" presStyleLbl="bgShp" presStyleIdx="1" presStyleCnt="3" custLinFactNeighborX="50" custLinFactNeighborY="-1424"/>
      <dgm:spPr/>
    </dgm:pt>
    <dgm:pt modelId="{3F39470A-A42A-4A2C-8495-DA1E1602BA20}" type="pres">
      <dgm:prSet presAssocID="{56D248D3-067C-4046-9918-411557A43A26}" presName="textNode" presStyleLbl="bgShp" presStyleIdx="1" presStyleCnt="3"/>
      <dgm:spPr/>
    </dgm:pt>
    <dgm:pt modelId="{AF868F4F-2367-490D-80D1-2856EE99F9F9}" type="pres">
      <dgm:prSet presAssocID="{56D248D3-067C-4046-9918-411557A43A26}" presName="compChildNode" presStyleCnt="0"/>
      <dgm:spPr/>
    </dgm:pt>
    <dgm:pt modelId="{6332695A-5FA4-4F37-BC90-1C758AF09328}" type="pres">
      <dgm:prSet presAssocID="{56D248D3-067C-4046-9918-411557A43A26}" presName="theInnerList" presStyleCnt="0"/>
      <dgm:spPr/>
    </dgm:pt>
    <dgm:pt modelId="{405291DC-021B-4962-8793-A587A6444446}" type="pres">
      <dgm:prSet presAssocID="{E36EB4D2-4353-4499-A596-1EA6F4848993}" presName="childNode" presStyleLbl="node1" presStyleIdx="2" presStyleCnt="6">
        <dgm:presLayoutVars>
          <dgm:bulletEnabled val="1"/>
        </dgm:presLayoutVars>
      </dgm:prSet>
      <dgm:spPr/>
    </dgm:pt>
    <dgm:pt modelId="{E54EE870-2969-46F8-8817-4E24C80B9620}" type="pres">
      <dgm:prSet presAssocID="{E36EB4D2-4353-4499-A596-1EA6F4848993}" presName="aSpace2" presStyleCnt="0"/>
      <dgm:spPr/>
    </dgm:pt>
    <dgm:pt modelId="{4FAAC348-4593-43A1-86CE-F5D29CA490B2}" type="pres">
      <dgm:prSet presAssocID="{782AE6F4-9021-4F00-AB9D-7D6282F68547}" presName="childNode" presStyleLbl="node1" presStyleIdx="3" presStyleCnt="6">
        <dgm:presLayoutVars>
          <dgm:bulletEnabled val="1"/>
        </dgm:presLayoutVars>
      </dgm:prSet>
      <dgm:spPr/>
    </dgm:pt>
    <dgm:pt modelId="{033E2228-FAC3-4D1B-ACDA-FA0F4AD27CD0}" type="pres">
      <dgm:prSet presAssocID="{56D248D3-067C-4046-9918-411557A43A26}" presName="aSpace" presStyleCnt="0"/>
      <dgm:spPr/>
    </dgm:pt>
    <dgm:pt modelId="{BE4FF19F-275D-4761-837C-098E4FB8674E}" type="pres">
      <dgm:prSet presAssocID="{C60FFC0F-5B95-4063-BA8D-29C8AA9A1ABE}" presName="compNode" presStyleCnt="0"/>
      <dgm:spPr/>
    </dgm:pt>
    <dgm:pt modelId="{5FABD0CA-6E60-4172-8DA1-99E761E75475}" type="pres">
      <dgm:prSet presAssocID="{C60FFC0F-5B95-4063-BA8D-29C8AA9A1ABE}" presName="aNode" presStyleLbl="bgShp" presStyleIdx="2" presStyleCnt="3" custLinFactNeighborX="1732" custLinFactNeighborY="-7746"/>
      <dgm:spPr/>
    </dgm:pt>
    <dgm:pt modelId="{964FD2FD-9B14-43FB-8A91-530557AC24EA}" type="pres">
      <dgm:prSet presAssocID="{C60FFC0F-5B95-4063-BA8D-29C8AA9A1ABE}" presName="textNode" presStyleLbl="bgShp" presStyleIdx="2" presStyleCnt="3"/>
      <dgm:spPr/>
    </dgm:pt>
    <dgm:pt modelId="{21AA14B7-2465-44DA-8BD6-397E7A066CC4}" type="pres">
      <dgm:prSet presAssocID="{C60FFC0F-5B95-4063-BA8D-29C8AA9A1ABE}" presName="compChildNode" presStyleCnt="0"/>
      <dgm:spPr/>
    </dgm:pt>
    <dgm:pt modelId="{16C19FBE-85D9-469F-8E4B-F18F2DA679C3}" type="pres">
      <dgm:prSet presAssocID="{C60FFC0F-5B95-4063-BA8D-29C8AA9A1ABE}" presName="theInnerList" presStyleCnt="0"/>
      <dgm:spPr/>
    </dgm:pt>
    <dgm:pt modelId="{6E64F2BB-E98F-4C21-933F-24B15D61B9DA}" type="pres">
      <dgm:prSet presAssocID="{1E0555FD-00FA-4B04-BC29-78BB98384E41}" presName="childNode" presStyleLbl="node1" presStyleIdx="4" presStyleCnt="6">
        <dgm:presLayoutVars>
          <dgm:bulletEnabled val="1"/>
        </dgm:presLayoutVars>
      </dgm:prSet>
      <dgm:spPr/>
    </dgm:pt>
    <dgm:pt modelId="{15759E8E-8507-4216-B0C3-980C1BE6873B}" type="pres">
      <dgm:prSet presAssocID="{1E0555FD-00FA-4B04-BC29-78BB98384E41}" presName="aSpace2" presStyleCnt="0"/>
      <dgm:spPr/>
    </dgm:pt>
    <dgm:pt modelId="{C35B6816-E6F6-44DC-8005-949AF847260D}" type="pres">
      <dgm:prSet presAssocID="{6CB5A6C5-6E31-4644-945F-47D961EBEFD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9576613-823E-4F05-9C31-7BCC41F124E2}" type="presOf" srcId="{E36EB4D2-4353-4499-A596-1EA6F4848993}" destId="{405291DC-021B-4962-8793-A587A6444446}" srcOrd="0" destOrd="0" presId="urn:microsoft.com/office/officeart/2005/8/layout/lProcess2"/>
    <dgm:cxn modelId="{4944661B-4D83-4535-9049-0FEEB17290BB}" type="presOf" srcId="{0542622C-63B0-4889-8BB8-25D1C8399513}" destId="{07E3C3DE-564B-449F-809F-0CCF9CB6D8EA}" srcOrd="0" destOrd="0" presId="urn:microsoft.com/office/officeart/2005/8/layout/lProcess2"/>
    <dgm:cxn modelId="{0155DF2C-2BDA-4464-9B8F-CD8970F3031E}" type="presOf" srcId="{56D248D3-067C-4046-9918-411557A43A26}" destId="{056DF8BE-831F-497C-B6CE-F1DECFADC46B}" srcOrd="0" destOrd="0" presId="urn:microsoft.com/office/officeart/2005/8/layout/lProcess2"/>
    <dgm:cxn modelId="{94208837-86B1-497E-AD95-AC5487C085F4}" type="presOf" srcId="{3463BC75-1D05-4D58-8FCA-3FE6CFCB9701}" destId="{00D7D2EA-66BC-4D83-BF26-A95A7E6CB4ED}" srcOrd="0" destOrd="0" presId="urn:microsoft.com/office/officeart/2005/8/layout/lProcess2"/>
    <dgm:cxn modelId="{99352739-39C3-48F9-8211-ED917DDF0D4B}" type="presOf" srcId="{C60FFC0F-5B95-4063-BA8D-29C8AA9A1ABE}" destId="{964FD2FD-9B14-43FB-8A91-530557AC24EA}" srcOrd="1" destOrd="0" presId="urn:microsoft.com/office/officeart/2005/8/layout/lProcess2"/>
    <dgm:cxn modelId="{2BB3205E-D122-405B-8EFE-086DAB31464E}" srcId="{56D248D3-067C-4046-9918-411557A43A26}" destId="{E36EB4D2-4353-4499-A596-1EA6F4848993}" srcOrd="0" destOrd="0" parTransId="{3247A94C-F81D-4448-B6B4-ED2C74E1E72E}" sibTransId="{90DEBF0C-D4E8-4249-B0DA-96C45F92C9B5}"/>
    <dgm:cxn modelId="{61518560-7148-4AA4-BF7B-AE4C27ABB8E0}" srcId="{C60FFC0F-5B95-4063-BA8D-29C8AA9A1ABE}" destId="{1E0555FD-00FA-4B04-BC29-78BB98384E41}" srcOrd="0" destOrd="0" parTransId="{3783A02C-2FC1-4A90-8DFA-5D16B37A9E71}" sibTransId="{76E6E424-FD5D-4F46-8F8F-A8D60BB9BD4F}"/>
    <dgm:cxn modelId="{3C8A2667-95D0-44C6-AFF4-F86D1736C9FC}" srcId="{C60FFC0F-5B95-4063-BA8D-29C8AA9A1ABE}" destId="{6CB5A6C5-6E31-4644-945F-47D961EBEFDE}" srcOrd="1" destOrd="0" parTransId="{895C1912-577F-464E-A6AB-008E3DA57207}" sibTransId="{F2A550A9-604C-45BF-822D-8BFECFFF836E}"/>
    <dgm:cxn modelId="{EBEA2E70-CC26-41A8-BF9B-BA0F23D66D9D}" srcId="{0542622C-63B0-4889-8BB8-25D1C8399513}" destId="{C60FFC0F-5B95-4063-BA8D-29C8AA9A1ABE}" srcOrd="2" destOrd="0" parTransId="{ABAF6F4F-135B-4CD0-AC24-156C151388C0}" sibTransId="{0C0A9789-D47F-422B-B386-ACEEC3E5BABD}"/>
    <dgm:cxn modelId="{8E46F950-309F-43E8-9AB0-7185583ABA08}" srcId="{E3721EA3-46D5-4FA8-AF07-786F780CA088}" destId="{3463BC75-1D05-4D58-8FCA-3FE6CFCB9701}" srcOrd="0" destOrd="0" parTransId="{378E90E0-5B1F-4A95-A6E0-E47D77681ACC}" sibTransId="{6CBF738F-E1E0-4107-9305-0D40817D180E}"/>
    <dgm:cxn modelId="{A731B774-DA3A-4700-AAA8-8B713D07F8B5}" type="presOf" srcId="{56D248D3-067C-4046-9918-411557A43A26}" destId="{3F39470A-A42A-4A2C-8495-DA1E1602BA20}" srcOrd="1" destOrd="0" presId="urn:microsoft.com/office/officeart/2005/8/layout/lProcess2"/>
    <dgm:cxn modelId="{6DA9EE76-2595-4BFC-BFE7-111B17426295}" type="presOf" srcId="{6CB5A6C5-6E31-4644-945F-47D961EBEFDE}" destId="{C35B6816-E6F6-44DC-8005-949AF847260D}" srcOrd="0" destOrd="0" presId="urn:microsoft.com/office/officeart/2005/8/layout/lProcess2"/>
    <dgm:cxn modelId="{17703878-6D50-45E5-BB5A-58770BE89034}" type="presOf" srcId="{C60FFC0F-5B95-4063-BA8D-29C8AA9A1ABE}" destId="{5FABD0CA-6E60-4172-8DA1-99E761E75475}" srcOrd="0" destOrd="0" presId="urn:microsoft.com/office/officeart/2005/8/layout/lProcess2"/>
    <dgm:cxn modelId="{05AA917D-0217-40B8-9CC9-B73AA1E11626}" srcId="{56D248D3-067C-4046-9918-411557A43A26}" destId="{782AE6F4-9021-4F00-AB9D-7D6282F68547}" srcOrd="1" destOrd="0" parTransId="{458AFC4B-DE51-4CCA-A55F-7165BD3F664B}" sibTransId="{B1204EB5-B34A-4D40-852E-18F81CF7FC5B}"/>
    <dgm:cxn modelId="{99BBEBA7-5388-4717-BB9B-85CD162165E9}" type="presOf" srcId="{782AE6F4-9021-4F00-AB9D-7D6282F68547}" destId="{4FAAC348-4593-43A1-86CE-F5D29CA490B2}" srcOrd="0" destOrd="0" presId="urn:microsoft.com/office/officeart/2005/8/layout/lProcess2"/>
    <dgm:cxn modelId="{970846A9-D366-462E-BC72-5F001909DC4C}" type="presOf" srcId="{E3721EA3-46D5-4FA8-AF07-786F780CA088}" destId="{13D0C152-E9BD-4A86-AD2B-80D4380D1D24}" srcOrd="0" destOrd="0" presId="urn:microsoft.com/office/officeart/2005/8/layout/lProcess2"/>
    <dgm:cxn modelId="{3FC60DAD-DE4F-453E-951E-7187543289CE}" type="presOf" srcId="{1E0555FD-00FA-4B04-BC29-78BB98384E41}" destId="{6E64F2BB-E98F-4C21-933F-24B15D61B9DA}" srcOrd="0" destOrd="0" presId="urn:microsoft.com/office/officeart/2005/8/layout/lProcess2"/>
    <dgm:cxn modelId="{099836CA-0935-4C4D-8B07-8BB4D1A7BFEE}" srcId="{0542622C-63B0-4889-8BB8-25D1C8399513}" destId="{E3721EA3-46D5-4FA8-AF07-786F780CA088}" srcOrd="0" destOrd="0" parTransId="{5D7C8309-11C9-4B3B-A3B1-5AD56054032D}" sibTransId="{A9D29AC1-0ACB-40D3-BE0F-5D8022EB3C20}"/>
    <dgm:cxn modelId="{541079E0-3451-4077-9525-032158183C51}" srcId="{E3721EA3-46D5-4FA8-AF07-786F780CA088}" destId="{6D4AE2B7-81DA-4877-B35E-731F58D19F33}" srcOrd="1" destOrd="0" parTransId="{BC54E763-75BB-44D9-B57B-D19D4666BD2E}" sibTransId="{1B32F766-B9A0-4FC4-9232-4B35525CC2E4}"/>
    <dgm:cxn modelId="{4C9AC3E2-D8A7-402A-9D0D-F0A638CACAC9}" type="presOf" srcId="{E3721EA3-46D5-4FA8-AF07-786F780CA088}" destId="{B7FD04DE-1A87-4BA4-9CBE-A71257A58DC7}" srcOrd="1" destOrd="0" presId="urn:microsoft.com/office/officeart/2005/8/layout/lProcess2"/>
    <dgm:cxn modelId="{772570E7-D815-4C26-874E-9466D59117ED}" type="presOf" srcId="{6D4AE2B7-81DA-4877-B35E-731F58D19F33}" destId="{5ECAFB5F-3EAB-4856-A79C-FD76576166A9}" srcOrd="0" destOrd="0" presId="urn:microsoft.com/office/officeart/2005/8/layout/lProcess2"/>
    <dgm:cxn modelId="{1CAAF1F4-8C0B-4623-9677-4C6FDB1AD2D0}" srcId="{0542622C-63B0-4889-8BB8-25D1C8399513}" destId="{56D248D3-067C-4046-9918-411557A43A26}" srcOrd="1" destOrd="0" parTransId="{33F17AA3-9723-4C58-8639-22B9E20773E2}" sibTransId="{37DA8A43-C3DA-4024-8D05-C0EFBECF30F5}"/>
    <dgm:cxn modelId="{70C39CC7-372B-47F8-AEDD-6B114259117F}" type="presParOf" srcId="{07E3C3DE-564B-449F-809F-0CCF9CB6D8EA}" destId="{34896B56-0FE1-4772-B929-DD2B17926A7D}" srcOrd="0" destOrd="0" presId="urn:microsoft.com/office/officeart/2005/8/layout/lProcess2"/>
    <dgm:cxn modelId="{276E7C71-10BD-4360-B440-8EFC2149A494}" type="presParOf" srcId="{34896B56-0FE1-4772-B929-DD2B17926A7D}" destId="{13D0C152-E9BD-4A86-AD2B-80D4380D1D24}" srcOrd="0" destOrd="0" presId="urn:microsoft.com/office/officeart/2005/8/layout/lProcess2"/>
    <dgm:cxn modelId="{0D6997E6-68E4-48DE-AF60-01EEB2939E84}" type="presParOf" srcId="{34896B56-0FE1-4772-B929-DD2B17926A7D}" destId="{B7FD04DE-1A87-4BA4-9CBE-A71257A58DC7}" srcOrd="1" destOrd="0" presId="urn:microsoft.com/office/officeart/2005/8/layout/lProcess2"/>
    <dgm:cxn modelId="{F1138A7C-3177-4786-9DB6-27E59726E4AA}" type="presParOf" srcId="{34896B56-0FE1-4772-B929-DD2B17926A7D}" destId="{66591BC7-52AA-4535-8EA7-55EDB60488DB}" srcOrd="2" destOrd="0" presId="urn:microsoft.com/office/officeart/2005/8/layout/lProcess2"/>
    <dgm:cxn modelId="{F871F28F-4011-4404-A85A-9D4F9FF16682}" type="presParOf" srcId="{66591BC7-52AA-4535-8EA7-55EDB60488DB}" destId="{07852AD6-EF5A-4674-8FCE-D04DB1F9945D}" srcOrd="0" destOrd="0" presId="urn:microsoft.com/office/officeart/2005/8/layout/lProcess2"/>
    <dgm:cxn modelId="{99208A08-11C2-4EA2-9595-6BEBB3B9525F}" type="presParOf" srcId="{07852AD6-EF5A-4674-8FCE-D04DB1F9945D}" destId="{00D7D2EA-66BC-4D83-BF26-A95A7E6CB4ED}" srcOrd="0" destOrd="0" presId="urn:microsoft.com/office/officeart/2005/8/layout/lProcess2"/>
    <dgm:cxn modelId="{F0D5D1E8-523C-43B8-BD55-DAC222443946}" type="presParOf" srcId="{07852AD6-EF5A-4674-8FCE-D04DB1F9945D}" destId="{D945DC04-129F-4F18-B98F-8426BBE8B887}" srcOrd="1" destOrd="0" presId="urn:microsoft.com/office/officeart/2005/8/layout/lProcess2"/>
    <dgm:cxn modelId="{75D117F0-C138-44F9-A959-D13780E566C7}" type="presParOf" srcId="{07852AD6-EF5A-4674-8FCE-D04DB1F9945D}" destId="{5ECAFB5F-3EAB-4856-A79C-FD76576166A9}" srcOrd="2" destOrd="0" presId="urn:microsoft.com/office/officeart/2005/8/layout/lProcess2"/>
    <dgm:cxn modelId="{3FCDDFA4-3F3A-48D1-93DB-1B5CE220B001}" type="presParOf" srcId="{07E3C3DE-564B-449F-809F-0CCF9CB6D8EA}" destId="{E0C0C6AC-EEA5-4848-9F61-FD192B772B85}" srcOrd="1" destOrd="0" presId="urn:microsoft.com/office/officeart/2005/8/layout/lProcess2"/>
    <dgm:cxn modelId="{5FDC6641-7722-4BE7-AC23-D5196A355098}" type="presParOf" srcId="{07E3C3DE-564B-449F-809F-0CCF9CB6D8EA}" destId="{436ED0A4-1A3F-4978-B747-ED39CC6E77F5}" srcOrd="2" destOrd="0" presId="urn:microsoft.com/office/officeart/2005/8/layout/lProcess2"/>
    <dgm:cxn modelId="{45C20625-E79C-49CB-A808-F2A816C25058}" type="presParOf" srcId="{436ED0A4-1A3F-4978-B747-ED39CC6E77F5}" destId="{056DF8BE-831F-497C-B6CE-F1DECFADC46B}" srcOrd="0" destOrd="0" presId="urn:microsoft.com/office/officeart/2005/8/layout/lProcess2"/>
    <dgm:cxn modelId="{89C7EC80-C19B-47B5-89FE-5148003C114F}" type="presParOf" srcId="{436ED0A4-1A3F-4978-B747-ED39CC6E77F5}" destId="{3F39470A-A42A-4A2C-8495-DA1E1602BA20}" srcOrd="1" destOrd="0" presId="urn:microsoft.com/office/officeart/2005/8/layout/lProcess2"/>
    <dgm:cxn modelId="{578DCD7D-762B-485F-A884-944EE0B699CB}" type="presParOf" srcId="{436ED0A4-1A3F-4978-B747-ED39CC6E77F5}" destId="{AF868F4F-2367-490D-80D1-2856EE99F9F9}" srcOrd="2" destOrd="0" presId="urn:microsoft.com/office/officeart/2005/8/layout/lProcess2"/>
    <dgm:cxn modelId="{7AD31AB2-4BCB-4BF6-B970-3D2CEE8EC078}" type="presParOf" srcId="{AF868F4F-2367-490D-80D1-2856EE99F9F9}" destId="{6332695A-5FA4-4F37-BC90-1C758AF09328}" srcOrd="0" destOrd="0" presId="urn:microsoft.com/office/officeart/2005/8/layout/lProcess2"/>
    <dgm:cxn modelId="{654EDE10-46BF-4328-9020-067AAA89F794}" type="presParOf" srcId="{6332695A-5FA4-4F37-BC90-1C758AF09328}" destId="{405291DC-021B-4962-8793-A587A6444446}" srcOrd="0" destOrd="0" presId="urn:microsoft.com/office/officeart/2005/8/layout/lProcess2"/>
    <dgm:cxn modelId="{BAA1F8C6-8B6E-44FD-842C-856057D78B99}" type="presParOf" srcId="{6332695A-5FA4-4F37-BC90-1C758AF09328}" destId="{E54EE870-2969-46F8-8817-4E24C80B9620}" srcOrd="1" destOrd="0" presId="urn:microsoft.com/office/officeart/2005/8/layout/lProcess2"/>
    <dgm:cxn modelId="{E8CDE939-3509-452E-9755-E68CA4A5E1AF}" type="presParOf" srcId="{6332695A-5FA4-4F37-BC90-1C758AF09328}" destId="{4FAAC348-4593-43A1-86CE-F5D29CA490B2}" srcOrd="2" destOrd="0" presId="urn:microsoft.com/office/officeart/2005/8/layout/lProcess2"/>
    <dgm:cxn modelId="{A8A07A65-9363-4047-8D75-19643DCBCD6D}" type="presParOf" srcId="{07E3C3DE-564B-449F-809F-0CCF9CB6D8EA}" destId="{033E2228-FAC3-4D1B-ACDA-FA0F4AD27CD0}" srcOrd="3" destOrd="0" presId="urn:microsoft.com/office/officeart/2005/8/layout/lProcess2"/>
    <dgm:cxn modelId="{4F308A6A-8F25-44FF-8CD4-9F188020C180}" type="presParOf" srcId="{07E3C3DE-564B-449F-809F-0CCF9CB6D8EA}" destId="{BE4FF19F-275D-4761-837C-098E4FB8674E}" srcOrd="4" destOrd="0" presId="urn:microsoft.com/office/officeart/2005/8/layout/lProcess2"/>
    <dgm:cxn modelId="{11357A92-61BD-4EEB-B68A-772D397C9058}" type="presParOf" srcId="{BE4FF19F-275D-4761-837C-098E4FB8674E}" destId="{5FABD0CA-6E60-4172-8DA1-99E761E75475}" srcOrd="0" destOrd="0" presId="urn:microsoft.com/office/officeart/2005/8/layout/lProcess2"/>
    <dgm:cxn modelId="{A8BD64B0-A65D-400F-A5A5-CEC61FFAC52D}" type="presParOf" srcId="{BE4FF19F-275D-4761-837C-098E4FB8674E}" destId="{964FD2FD-9B14-43FB-8A91-530557AC24EA}" srcOrd="1" destOrd="0" presId="urn:microsoft.com/office/officeart/2005/8/layout/lProcess2"/>
    <dgm:cxn modelId="{DB733DB0-C562-475C-9C51-F1F46B3E177F}" type="presParOf" srcId="{BE4FF19F-275D-4761-837C-098E4FB8674E}" destId="{21AA14B7-2465-44DA-8BD6-397E7A066CC4}" srcOrd="2" destOrd="0" presId="urn:microsoft.com/office/officeart/2005/8/layout/lProcess2"/>
    <dgm:cxn modelId="{BB6DCF9B-1769-4B80-A7FD-AD746364A5A5}" type="presParOf" srcId="{21AA14B7-2465-44DA-8BD6-397E7A066CC4}" destId="{16C19FBE-85D9-469F-8E4B-F18F2DA679C3}" srcOrd="0" destOrd="0" presId="urn:microsoft.com/office/officeart/2005/8/layout/lProcess2"/>
    <dgm:cxn modelId="{538309CA-392D-43FF-9A0D-49C461B29D07}" type="presParOf" srcId="{16C19FBE-85D9-469F-8E4B-F18F2DA679C3}" destId="{6E64F2BB-E98F-4C21-933F-24B15D61B9DA}" srcOrd="0" destOrd="0" presId="urn:microsoft.com/office/officeart/2005/8/layout/lProcess2"/>
    <dgm:cxn modelId="{69388463-0A3F-46FC-B138-52C9AF24052B}" type="presParOf" srcId="{16C19FBE-85D9-469F-8E4B-F18F2DA679C3}" destId="{15759E8E-8507-4216-B0C3-980C1BE6873B}" srcOrd="1" destOrd="0" presId="urn:microsoft.com/office/officeart/2005/8/layout/lProcess2"/>
    <dgm:cxn modelId="{44D0222D-1EF3-490F-8F02-174CA69D44BF}" type="presParOf" srcId="{16C19FBE-85D9-469F-8E4B-F18F2DA679C3}" destId="{C35B6816-E6F6-44DC-8005-949AF847260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42622C-63B0-4889-8BB8-25D1C839951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bg-BG"/>
        </a:p>
      </dgm:t>
    </dgm:pt>
    <dgm:pt modelId="{E3721EA3-46D5-4FA8-AF07-786F780CA088}">
      <dgm:prSet phldrT="[Text]" custT="1"/>
      <dgm:spPr/>
      <dgm:t>
        <a:bodyPr/>
        <a:lstStyle/>
        <a:p>
          <a:r>
            <a:rPr lang="bg-BG" sz="14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gm:t>
    </dgm:pt>
    <dgm:pt modelId="{5D7C8309-11C9-4B3B-A3B1-5AD56054032D}" type="parTrans" cxnId="{099836CA-0935-4C4D-8B07-8BB4D1A7BFEE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9D29AC1-0ACB-40D3-BE0F-5D8022EB3C20}" type="sibTrans" cxnId="{099836CA-0935-4C4D-8B07-8BB4D1A7BFEE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463BC75-1D05-4D58-8FCA-3FE6CFCB970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0" lang="bg-BG" altLang="bg-BG" sz="16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E90E0-5B1F-4A95-A6E0-E47D77681ACC}" type="parTrans" cxnId="{8E46F950-309F-43E8-9AB0-7185583ABA08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F738F-E1E0-4107-9305-0D40817D180E}" type="sibTrans" cxnId="{8E46F950-309F-43E8-9AB0-7185583ABA08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D4AE2B7-81DA-4877-B35E-731F58D19F3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6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C54E763-75BB-44D9-B57B-D19D4666BD2E}" type="parTrans" cxnId="{541079E0-3451-4077-9525-032158183C51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B32F766-B9A0-4FC4-9232-4B35525CC2E4}" type="sibTrans" cxnId="{541079E0-3451-4077-9525-032158183C51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6D248D3-067C-4046-9918-411557A43A26}">
      <dgm:prSet phldrT="[Text]" custT="1"/>
      <dgm:spPr/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3F17AA3-9723-4C58-8639-22B9E20773E2}" type="parTrans" cxnId="{1CAAF1F4-8C0B-4623-9677-4C6FDB1AD2D0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DA8A43-C3DA-4024-8D05-C0EFBECF30F5}" type="sibTrans" cxnId="{1CAAF1F4-8C0B-4623-9677-4C6FDB1AD2D0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E36EB4D2-4353-4499-A596-1EA6F4848993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6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8855</a:t>
          </a:r>
          <a:endParaRPr lang="bg-BG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247A94C-F81D-4448-B6B4-ED2C74E1E72E}" type="parTrans" cxnId="{2BB3205E-D122-405B-8EFE-086DAB31464E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90DEBF0C-D4E8-4249-B0DA-96C45F92C9B5}" type="sibTrans" cxnId="{2BB3205E-D122-405B-8EFE-086DAB31464E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82AE6F4-9021-4F00-AB9D-7D6282F6854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6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2718</a:t>
          </a:r>
          <a:endParaRPr lang="bg-BG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58AFC4B-DE51-4CCA-A55F-7165BD3F664B}" type="parTrans" cxnId="{05AA917D-0217-40B8-9CC9-B73AA1E11626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B1204EB5-B34A-4D40-852E-18F81CF7FC5B}" type="sibTrans" cxnId="{05AA917D-0217-40B8-9CC9-B73AA1E11626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60FFC0F-5B95-4063-BA8D-29C8AA9A1ABE}">
      <dgm:prSet phldrT="[Text]" custT="1"/>
      <dgm:spPr/>
      <dgm:t>
        <a:bodyPr/>
        <a:lstStyle/>
        <a:p>
          <a:r>
            <a:rPr kumimoji="0" lang="bg-BG" altLang="bg-BG" sz="14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ABAF6F4F-135B-4CD0-AC24-156C151388C0}" type="parTrans" cxnId="{EBEA2E70-CC26-41A8-BF9B-BA0F23D66D9D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C0A9789-D47F-422B-B386-ACEEC3E5BABD}" type="sibTrans" cxnId="{EBEA2E70-CC26-41A8-BF9B-BA0F23D66D9D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E0555FD-00FA-4B04-BC29-78BB98384E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kumimoji="0" lang="bg-BG" altLang="bg-BG" sz="16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193</a:t>
          </a:r>
          <a:endParaRPr lang="bg-BG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783A02C-2FC1-4A90-8DFA-5D16B37A9E71}" type="parTrans" cxnId="{61518560-7148-4AA4-BF7B-AE4C27ABB8E0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6E6E424-FD5D-4F46-8F8F-A8D60BB9BD4F}" type="sibTrans" cxnId="{61518560-7148-4AA4-BF7B-AE4C27ABB8E0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B5A6C5-6E31-4644-945F-47D961EBEFDE}">
      <dgm:prSet phldrT="[Text]" custT="1"/>
      <dgm:spPr>
        <a:solidFill>
          <a:schemeClr val="accent1">
            <a:lumMod val="40000"/>
            <a:lumOff val="6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kumimoji="0" lang="bg-BG" altLang="bg-BG" sz="1600" b="0" i="0" u="none" strike="noStrike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1229</a:t>
          </a:r>
          <a:endParaRPr lang="bg-BG" sz="16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95C1912-577F-464E-A6AB-008E3DA57207}" type="parTrans" cxnId="{3C8A2667-95D0-44C6-AFF4-F86D1736C9FC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F2A550A9-604C-45BF-822D-8BFECFFF836E}" type="sibTrans" cxnId="{3C8A2667-95D0-44C6-AFF4-F86D1736C9FC}">
      <dgm:prSet/>
      <dgm:spPr/>
      <dgm:t>
        <a:bodyPr/>
        <a:lstStyle/>
        <a:p>
          <a:endParaRPr lang="bg-BG" sz="240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7E3C3DE-564B-449F-809F-0CCF9CB6D8EA}" type="pres">
      <dgm:prSet presAssocID="{0542622C-63B0-4889-8BB8-25D1C8399513}" presName="theList" presStyleCnt="0">
        <dgm:presLayoutVars>
          <dgm:dir/>
          <dgm:animLvl val="lvl"/>
          <dgm:resizeHandles val="exact"/>
        </dgm:presLayoutVars>
      </dgm:prSet>
      <dgm:spPr/>
    </dgm:pt>
    <dgm:pt modelId="{34896B56-0FE1-4772-B929-DD2B17926A7D}" type="pres">
      <dgm:prSet presAssocID="{E3721EA3-46D5-4FA8-AF07-786F780CA088}" presName="compNode" presStyleCnt="0"/>
      <dgm:spPr/>
    </dgm:pt>
    <dgm:pt modelId="{13D0C152-E9BD-4A86-AD2B-80D4380D1D24}" type="pres">
      <dgm:prSet presAssocID="{E3721EA3-46D5-4FA8-AF07-786F780CA088}" presName="aNode" presStyleLbl="bgShp" presStyleIdx="0" presStyleCnt="3"/>
      <dgm:spPr/>
    </dgm:pt>
    <dgm:pt modelId="{B7FD04DE-1A87-4BA4-9CBE-A71257A58DC7}" type="pres">
      <dgm:prSet presAssocID="{E3721EA3-46D5-4FA8-AF07-786F780CA088}" presName="textNode" presStyleLbl="bgShp" presStyleIdx="0" presStyleCnt="3"/>
      <dgm:spPr/>
    </dgm:pt>
    <dgm:pt modelId="{66591BC7-52AA-4535-8EA7-55EDB60488DB}" type="pres">
      <dgm:prSet presAssocID="{E3721EA3-46D5-4FA8-AF07-786F780CA088}" presName="compChildNode" presStyleCnt="0"/>
      <dgm:spPr/>
    </dgm:pt>
    <dgm:pt modelId="{07852AD6-EF5A-4674-8FCE-D04DB1F9945D}" type="pres">
      <dgm:prSet presAssocID="{E3721EA3-46D5-4FA8-AF07-786F780CA088}" presName="theInnerList" presStyleCnt="0"/>
      <dgm:spPr/>
    </dgm:pt>
    <dgm:pt modelId="{00D7D2EA-66BC-4D83-BF26-A95A7E6CB4ED}" type="pres">
      <dgm:prSet presAssocID="{3463BC75-1D05-4D58-8FCA-3FE6CFCB9701}" presName="childNode" presStyleLbl="node1" presStyleIdx="0" presStyleCnt="6">
        <dgm:presLayoutVars>
          <dgm:bulletEnabled val="1"/>
        </dgm:presLayoutVars>
      </dgm:prSet>
      <dgm:spPr/>
    </dgm:pt>
    <dgm:pt modelId="{D945DC04-129F-4F18-B98F-8426BBE8B887}" type="pres">
      <dgm:prSet presAssocID="{3463BC75-1D05-4D58-8FCA-3FE6CFCB9701}" presName="aSpace2" presStyleCnt="0"/>
      <dgm:spPr/>
    </dgm:pt>
    <dgm:pt modelId="{5ECAFB5F-3EAB-4856-A79C-FD76576166A9}" type="pres">
      <dgm:prSet presAssocID="{6D4AE2B7-81DA-4877-B35E-731F58D19F33}" presName="childNode" presStyleLbl="node1" presStyleIdx="1" presStyleCnt="6">
        <dgm:presLayoutVars>
          <dgm:bulletEnabled val="1"/>
        </dgm:presLayoutVars>
      </dgm:prSet>
      <dgm:spPr/>
    </dgm:pt>
    <dgm:pt modelId="{E0C0C6AC-EEA5-4848-9F61-FD192B772B85}" type="pres">
      <dgm:prSet presAssocID="{E3721EA3-46D5-4FA8-AF07-786F780CA088}" presName="aSpace" presStyleCnt="0"/>
      <dgm:spPr/>
    </dgm:pt>
    <dgm:pt modelId="{436ED0A4-1A3F-4978-B747-ED39CC6E77F5}" type="pres">
      <dgm:prSet presAssocID="{56D248D3-067C-4046-9918-411557A43A26}" presName="compNode" presStyleCnt="0"/>
      <dgm:spPr/>
    </dgm:pt>
    <dgm:pt modelId="{056DF8BE-831F-497C-B6CE-F1DECFADC46B}" type="pres">
      <dgm:prSet presAssocID="{56D248D3-067C-4046-9918-411557A43A26}" presName="aNode" presStyleLbl="bgShp" presStyleIdx="1" presStyleCnt="3" custLinFactNeighborX="50" custLinFactNeighborY="-1424"/>
      <dgm:spPr/>
    </dgm:pt>
    <dgm:pt modelId="{3F39470A-A42A-4A2C-8495-DA1E1602BA20}" type="pres">
      <dgm:prSet presAssocID="{56D248D3-067C-4046-9918-411557A43A26}" presName="textNode" presStyleLbl="bgShp" presStyleIdx="1" presStyleCnt="3"/>
      <dgm:spPr/>
    </dgm:pt>
    <dgm:pt modelId="{AF868F4F-2367-490D-80D1-2856EE99F9F9}" type="pres">
      <dgm:prSet presAssocID="{56D248D3-067C-4046-9918-411557A43A26}" presName="compChildNode" presStyleCnt="0"/>
      <dgm:spPr/>
    </dgm:pt>
    <dgm:pt modelId="{6332695A-5FA4-4F37-BC90-1C758AF09328}" type="pres">
      <dgm:prSet presAssocID="{56D248D3-067C-4046-9918-411557A43A26}" presName="theInnerList" presStyleCnt="0"/>
      <dgm:spPr/>
    </dgm:pt>
    <dgm:pt modelId="{405291DC-021B-4962-8793-A587A6444446}" type="pres">
      <dgm:prSet presAssocID="{E36EB4D2-4353-4499-A596-1EA6F4848993}" presName="childNode" presStyleLbl="node1" presStyleIdx="2" presStyleCnt="6">
        <dgm:presLayoutVars>
          <dgm:bulletEnabled val="1"/>
        </dgm:presLayoutVars>
      </dgm:prSet>
      <dgm:spPr/>
    </dgm:pt>
    <dgm:pt modelId="{E54EE870-2969-46F8-8817-4E24C80B9620}" type="pres">
      <dgm:prSet presAssocID="{E36EB4D2-4353-4499-A596-1EA6F4848993}" presName="aSpace2" presStyleCnt="0"/>
      <dgm:spPr/>
    </dgm:pt>
    <dgm:pt modelId="{4FAAC348-4593-43A1-86CE-F5D29CA490B2}" type="pres">
      <dgm:prSet presAssocID="{782AE6F4-9021-4F00-AB9D-7D6282F68547}" presName="childNode" presStyleLbl="node1" presStyleIdx="3" presStyleCnt="6">
        <dgm:presLayoutVars>
          <dgm:bulletEnabled val="1"/>
        </dgm:presLayoutVars>
      </dgm:prSet>
      <dgm:spPr/>
    </dgm:pt>
    <dgm:pt modelId="{033E2228-FAC3-4D1B-ACDA-FA0F4AD27CD0}" type="pres">
      <dgm:prSet presAssocID="{56D248D3-067C-4046-9918-411557A43A26}" presName="aSpace" presStyleCnt="0"/>
      <dgm:spPr/>
    </dgm:pt>
    <dgm:pt modelId="{BE4FF19F-275D-4761-837C-098E4FB8674E}" type="pres">
      <dgm:prSet presAssocID="{C60FFC0F-5B95-4063-BA8D-29C8AA9A1ABE}" presName="compNode" presStyleCnt="0"/>
      <dgm:spPr/>
    </dgm:pt>
    <dgm:pt modelId="{5FABD0CA-6E60-4172-8DA1-99E761E75475}" type="pres">
      <dgm:prSet presAssocID="{C60FFC0F-5B95-4063-BA8D-29C8AA9A1ABE}" presName="aNode" presStyleLbl="bgShp" presStyleIdx="2" presStyleCnt="3" custLinFactNeighborX="1732" custLinFactNeighborY="-7746"/>
      <dgm:spPr/>
    </dgm:pt>
    <dgm:pt modelId="{964FD2FD-9B14-43FB-8A91-530557AC24EA}" type="pres">
      <dgm:prSet presAssocID="{C60FFC0F-5B95-4063-BA8D-29C8AA9A1ABE}" presName="textNode" presStyleLbl="bgShp" presStyleIdx="2" presStyleCnt="3"/>
      <dgm:spPr/>
    </dgm:pt>
    <dgm:pt modelId="{21AA14B7-2465-44DA-8BD6-397E7A066CC4}" type="pres">
      <dgm:prSet presAssocID="{C60FFC0F-5B95-4063-BA8D-29C8AA9A1ABE}" presName="compChildNode" presStyleCnt="0"/>
      <dgm:spPr/>
    </dgm:pt>
    <dgm:pt modelId="{16C19FBE-85D9-469F-8E4B-F18F2DA679C3}" type="pres">
      <dgm:prSet presAssocID="{C60FFC0F-5B95-4063-BA8D-29C8AA9A1ABE}" presName="theInnerList" presStyleCnt="0"/>
      <dgm:spPr/>
    </dgm:pt>
    <dgm:pt modelId="{6E64F2BB-E98F-4C21-933F-24B15D61B9DA}" type="pres">
      <dgm:prSet presAssocID="{1E0555FD-00FA-4B04-BC29-78BB98384E41}" presName="childNode" presStyleLbl="node1" presStyleIdx="4" presStyleCnt="6">
        <dgm:presLayoutVars>
          <dgm:bulletEnabled val="1"/>
        </dgm:presLayoutVars>
      </dgm:prSet>
      <dgm:spPr/>
    </dgm:pt>
    <dgm:pt modelId="{15759E8E-8507-4216-B0C3-980C1BE6873B}" type="pres">
      <dgm:prSet presAssocID="{1E0555FD-00FA-4B04-BC29-78BB98384E41}" presName="aSpace2" presStyleCnt="0"/>
      <dgm:spPr/>
    </dgm:pt>
    <dgm:pt modelId="{C35B6816-E6F6-44DC-8005-949AF847260D}" type="pres">
      <dgm:prSet presAssocID="{6CB5A6C5-6E31-4644-945F-47D961EBEFD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9576613-823E-4F05-9C31-7BCC41F124E2}" type="presOf" srcId="{E36EB4D2-4353-4499-A596-1EA6F4848993}" destId="{405291DC-021B-4962-8793-A587A6444446}" srcOrd="0" destOrd="0" presId="urn:microsoft.com/office/officeart/2005/8/layout/lProcess2"/>
    <dgm:cxn modelId="{4944661B-4D83-4535-9049-0FEEB17290BB}" type="presOf" srcId="{0542622C-63B0-4889-8BB8-25D1C8399513}" destId="{07E3C3DE-564B-449F-809F-0CCF9CB6D8EA}" srcOrd="0" destOrd="0" presId="urn:microsoft.com/office/officeart/2005/8/layout/lProcess2"/>
    <dgm:cxn modelId="{0155DF2C-2BDA-4464-9B8F-CD8970F3031E}" type="presOf" srcId="{56D248D3-067C-4046-9918-411557A43A26}" destId="{056DF8BE-831F-497C-B6CE-F1DECFADC46B}" srcOrd="0" destOrd="0" presId="urn:microsoft.com/office/officeart/2005/8/layout/lProcess2"/>
    <dgm:cxn modelId="{94208837-86B1-497E-AD95-AC5487C085F4}" type="presOf" srcId="{3463BC75-1D05-4D58-8FCA-3FE6CFCB9701}" destId="{00D7D2EA-66BC-4D83-BF26-A95A7E6CB4ED}" srcOrd="0" destOrd="0" presId="urn:microsoft.com/office/officeart/2005/8/layout/lProcess2"/>
    <dgm:cxn modelId="{99352739-39C3-48F9-8211-ED917DDF0D4B}" type="presOf" srcId="{C60FFC0F-5B95-4063-BA8D-29C8AA9A1ABE}" destId="{964FD2FD-9B14-43FB-8A91-530557AC24EA}" srcOrd="1" destOrd="0" presId="urn:microsoft.com/office/officeart/2005/8/layout/lProcess2"/>
    <dgm:cxn modelId="{2BB3205E-D122-405B-8EFE-086DAB31464E}" srcId="{56D248D3-067C-4046-9918-411557A43A26}" destId="{E36EB4D2-4353-4499-A596-1EA6F4848993}" srcOrd="0" destOrd="0" parTransId="{3247A94C-F81D-4448-B6B4-ED2C74E1E72E}" sibTransId="{90DEBF0C-D4E8-4249-B0DA-96C45F92C9B5}"/>
    <dgm:cxn modelId="{61518560-7148-4AA4-BF7B-AE4C27ABB8E0}" srcId="{C60FFC0F-5B95-4063-BA8D-29C8AA9A1ABE}" destId="{1E0555FD-00FA-4B04-BC29-78BB98384E41}" srcOrd="0" destOrd="0" parTransId="{3783A02C-2FC1-4A90-8DFA-5D16B37A9E71}" sibTransId="{76E6E424-FD5D-4F46-8F8F-A8D60BB9BD4F}"/>
    <dgm:cxn modelId="{3C8A2667-95D0-44C6-AFF4-F86D1736C9FC}" srcId="{C60FFC0F-5B95-4063-BA8D-29C8AA9A1ABE}" destId="{6CB5A6C5-6E31-4644-945F-47D961EBEFDE}" srcOrd="1" destOrd="0" parTransId="{895C1912-577F-464E-A6AB-008E3DA57207}" sibTransId="{F2A550A9-604C-45BF-822D-8BFECFFF836E}"/>
    <dgm:cxn modelId="{EBEA2E70-CC26-41A8-BF9B-BA0F23D66D9D}" srcId="{0542622C-63B0-4889-8BB8-25D1C8399513}" destId="{C60FFC0F-5B95-4063-BA8D-29C8AA9A1ABE}" srcOrd="2" destOrd="0" parTransId="{ABAF6F4F-135B-4CD0-AC24-156C151388C0}" sibTransId="{0C0A9789-D47F-422B-B386-ACEEC3E5BABD}"/>
    <dgm:cxn modelId="{8E46F950-309F-43E8-9AB0-7185583ABA08}" srcId="{E3721EA3-46D5-4FA8-AF07-786F780CA088}" destId="{3463BC75-1D05-4D58-8FCA-3FE6CFCB9701}" srcOrd="0" destOrd="0" parTransId="{378E90E0-5B1F-4A95-A6E0-E47D77681ACC}" sibTransId="{6CBF738F-E1E0-4107-9305-0D40817D180E}"/>
    <dgm:cxn modelId="{A731B774-DA3A-4700-AAA8-8B713D07F8B5}" type="presOf" srcId="{56D248D3-067C-4046-9918-411557A43A26}" destId="{3F39470A-A42A-4A2C-8495-DA1E1602BA20}" srcOrd="1" destOrd="0" presId="urn:microsoft.com/office/officeart/2005/8/layout/lProcess2"/>
    <dgm:cxn modelId="{6DA9EE76-2595-4BFC-BFE7-111B17426295}" type="presOf" srcId="{6CB5A6C5-6E31-4644-945F-47D961EBEFDE}" destId="{C35B6816-E6F6-44DC-8005-949AF847260D}" srcOrd="0" destOrd="0" presId="urn:microsoft.com/office/officeart/2005/8/layout/lProcess2"/>
    <dgm:cxn modelId="{17703878-6D50-45E5-BB5A-58770BE89034}" type="presOf" srcId="{C60FFC0F-5B95-4063-BA8D-29C8AA9A1ABE}" destId="{5FABD0CA-6E60-4172-8DA1-99E761E75475}" srcOrd="0" destOrd="0" presId="urn:microsoft.com/office/officeart/2005/8/layout/lProcess2"/>
    <dgm:cxn modelId="{05AA917D-0217-40B8-9CC9-B73AA1E11626}" srcId="{56D248D3-067C-4046-9918-411557A43A26}" destId="{782AE6F4-9021-4F00-AB9D-7D6282F68547}" srcOrd="1" destOrd="0" parTransId="{458AFC4B-DE51-4CCA-A55F-7165BD3F664B}" sibTransId="{B1204EB5-B34A-4D40-852E-18F81CF7FC5B}"/>
    <dgm:cxn modelId="{99BBEBA7-5388-4717-BB9B-85CD162165E9}" type="presOf" srcId="{782AE6F4-9021-4F00-AB9D-7D6282F68547}" destId="{4FAAC348-4593-43A1-86CE-F5D29CA490B2}" srcOrd="0" destOrd="0" presId="urn:microsoft.com/office/officeart/2005/8/layout/lProcess2"/>
    <dgm:cxn modelId="{970846A9-D366-462E-BC72-5F001909DC4C}" type="presOf" srcId="{E3721EA3-46D5-4FA8-AF07-786F780CA088}" destId="{13D0C152-E9BD-4A86-AD2B-80D4380D1D24}" srcOrd="0" destOrd="0" presId="urn:microsoft.com/office/officeart/2005/8/layout/lProcess2"/>
    <dgm:cxn modelId="{3FC60DAD-DE4F-453E-951E-7187543289CE}" type="presOf" srcId="{1E0555FD-00FA-4B04-BC29-78BB98384E41}" destId="{6E64F2BB-E98F-4C21-933F-24B15D61B9DA}" srcOrd="0" destOrd="0" presId="urn:microsoft.com/office/officeart/2005/8/layout/lProcess2"/>
    <dgm:cxn modelId="{099836CA-0935-4C4D-8B07-8BB4D1A7BFEE}" srcId="{0542622C-63B0-4889-8BB8-25D1C8399513}" destId="{E3721EA3-46D5-4FA8-AF07-786F780CA088}" srcOrd="0" destOrd="0" parTransId="{5D7C8309-11C9-4B3B-A3B1-5AD56054032D}" sibTransId="{A9D29AC1-0ACB-40D3-BE0F-5D8022EB3C20}"/>
    <dgm:cxn modelId="{541079E0-3451-4077-9525-032158183C51}" srcId="{E3721EA3-46D5-4FA8-AF07-786F780CA088}" destId="{6D4AE2B7-81DA-4877-B35E-731F58D19F33}" srcOrd="1" destOrd="0" parTransId="{BC54E763-75BB-44D9-B57B-D19D4666BD2E}" sibTransId="{1B32F766-B9A0-4FC4-9232-4B35525CC2E4}"/>
    <dgm:cxn modelId="{4C9AC3E2-D8A7-402A-9D0D-F0A638CACAC9}" type="presOf" srcId="{E3721EA3-46D5-4FA8-AF07-786F780CA088}" destId="{B7FD04DE-1A87-4BA4-9CBE-A71257A58DC7}" srcOrd="1" destOrd="0" presId="urn:microsoft.com/office/officeart/2005/8/layout/lProcess2"/>
    <dgm:cxn modelId="{772570E7-D815-4C26-874E-9466D59117ED}" type="presOf" srcId="{6D4AE2B7-81DA-4877-B35E-731F58D19F33}" destId="{5ECAFB5F-3EAB-4856-A79C-FD76576166A9}" srcOrd="0" destOrd="0" presId="urn:microsoft.com/office/officeart/2005/8/layout/lProcess2"/>
    <dgm:cxn modelId="{1CAAF1F4-8C0B-4623-9677-4C6FDB1AD2D0}" srcId="{0542622C-63B0-4889-8BB8-25D1C8399513}" destId="{56D248D3-067C-4046-9918-411557A43A26}" srcOrd="1" destOrd="0" parTransId="{33F17AA3-9723-4C58-8639-22B9E20773E2}" sibTransId="{37DA8A43-C3DA-4024-8D05-C0EFBECF30F5}"/>
    <dgm:cxn modelId="{70C39CC7-372B-47F8-AEDD-6B114259117F}" type="presParOf" srcId="{07E3C3DE-564B-449F-809F-0CCF9CB6D8EA}" destId="{34896B56-0FE1-4772-B929-DD2B17926A7D}" srcOrd="0" destOrd="0" presId="urn:microsoft.com/office/officeart/2005/8/layout/lProcess2"/>
    <dgm:cxn modelId="{276E7C71-10BD-4360-B440-8EFC2149A494}" type="presParOf" srcId="{34896B56-0FE1-4772-B929-DD2B17926A7D}" destId="{13D0C152-E9BD-4A86-AD2B-80D4380D1D24}" srcOrd="0" destOrd="0" presId="urn:microsoft.com/office/officeart/2005/8/layout/lProcess2"/>
    <dgm:cxn modelId="{0D6997E6-68E4-48DE-AF60-01EEB2939E84}" type="presParOf" srcId="{34896B56-0FE1-4772-B929-DD2B17926A7D}" destId="{B7FD04DE-1A87-4BA4-9CBE-A71257A58DC7}" srcOrd="1" destOrd="0" presId="urn:microsoft.com/office/officeart/2005/8/layout/lProcess2"/>
    <dgm:cxn modelId="{F1138A7C-3177-4786-9DB6-27E59726E4AA}" type="presParOf" srcId="{34896B56-0FE1-4772-B929-DD2B17926A7D}" destId="{66591BC7-52AA-4535-8EA7-55EDB60488DB}" srcOrd="2" destOrd="0" presId="urn:microsoft.com/office/officeart/2005/8/layout/lProcess2"/>
    <dgm:cxn modelId="{F871F28F-4011-4404-A85A-9D4F9FF16682}" type="presParOf" srcId="{66591BC7-52AA-4535-8EA7-55EDB60488DB}" destId="{07852AD6-EF5A-4674-8FCE-D04DB1F9945D}" srcOrd="0" destOrd="0" presId="urn:microsoft.com/office/officeart/2005/8/layout/lProcess2"/>
    <dgm:cxn modelId="{99208A08-11C2-4EA2-9595-6BEBB3B9525F}" type="presParOf" srcId="{07852AD6-EF5A-4674-8FCE-D04DB1F9945D}" destId="{00D7D2EA-66BC-4D83-BF26-A95A7E6CB4ED}" srcOrd="0" destOrd="0" presId="urn:microsoft.com/office/officeart/2005/8/layout/lProcess2"/>
    <dgm:cxn modelId="{F0D5D1E8-523C-43B8-BD55-DAC222443946}" type="presParOf" srcId="{07852AD6-EF5A-4674-8FCE-D04DB1F9945D}" destId="{D945DC04-129F-4F18-B98F-8426BBE8B887}" srcOrd="1" destOrd="0" presId="urn:microsoft.com/office/officeart/2005/8/layout/lProcess2"/>
    <dgm:cxn modelId="{75D117F0-C138-44F9-A959-D13780E566C7}" type="presParOf" srcId="{07852AD6-EF5A-4674-8FCE-D04DB1F9945D}" destId="{5ECAFB5F-3EAB-4856-A79C-FD76576166A9}" srcOrd="2" destOrd="0" presId="urn:microsoft.com/office/officeart/2005/8/layout/lProcess2"/>
    <dgm:cxn modelId="{3FCDDFA4-3F3A-48D1-93DB-1B5CE220B001}" type="presParOf" srcId="{07E3C3DE-564B-449F-809F-0CCF9CB6D8EA}" destId="{E0C0C6AC-EEA5-4848-9F61-FD192B772B85}" srcOrd="1" destOrd="0" presId="urn:microsoft.com/office/officeart/2005/8/layout/lProcess2"/>
    <dgm:cxn modelId="{5FDC6641-7722-4BE7-AC23-D5196A355098}" type="presParOf" srcId="{07E3C3DE-564B-449F-809F-0CCF9CB6D8EA}" destId="{436ED0A4-1A3F-4978-B747-ED39CC6E77F5}" srcOrd="2" destOrd="0" presId="urn:microsoft.com/office/officeart/2005/8/layout/lProcess2"/>
    <dgm:cxn modelId="{45C20625-E79C-49CB-A808-F2A816C25058}" type="presParOf" srcId="{436ED0A4-1A3F-4978-B747-ED39CC6E77F5}" destId="{056DF8BE-831F-497C-B6CE-F1DECFADC46B}" srcOrd="0" destOrd="0" presId="urn:microsoft.com/office/officeart/2005/8/layout/lProcess2"/>
    <dgm:cxn modelId="{89C7EC80-C19B-47B5-89FE-5148003C114F}" type="presParOf" srcId="{436ED0A4-1A3F-4978-B747-ED39CC6E77F5}" destId="{3F39470A-A42A-4A2C-8495-DA1E1602BA20}" srcOrd="1" destOrd="0" presId="urn:microsoft.com/office/officeart/2005/8/layout/lProcess2"/>
    <dgm:cxn modelId="{578DCD7D-762B-485F-A884-944EE0B699CB}" type="presParOf" srcId="{436ED0A4-1A3F-4978-B747-ED39CC6E77F5}" destId="{AF868F4F-2367-490D-80D1-2856EE99F9F9}" srcOrd="2" destOrd="0" presId="urn:microsoft.com/office/officeart/2005/8/layout/lProcess2"/>
    <dgm:cxn modelId="{7AD31AB2-4BCB-4BF6-B970-3D2CEE8EC078}" type="presParOf" srcId="{AF868F4F-2367-490D-80D1-2856EE99F9F9}" destId="{6332695A-5FA4-4F37-BC90-1C758AF09328}" srcOrd="0" destOrd="0" presId="urn:microsoft.com/office/officeart/2005/8/layout/lProcess2"/>
    <dgm:cxn modelId="{654EDE10-46BF-4328-9020-067AAA89F794}" type="presParOf" srcId="{6332695A-5FA4-4F37-BC90-1C758AF09328}" destId="{405291DC-021B-4962-8793-A587A6444446}" srcOrd="0" destOrd="0" presId="urn:microsoft.com/office/officeart/2005/8/layout/lProcess2"/>
    <dgm:cxn modelId="{BAA1F8C6-8B6E-44FD-842C-856057D78B99}" type="presParOf" srcId="{6332695A-5FA4-4F37-BC90-1C758AF09328}" destId="{E54EE870-2969-46F8-8817-4E24C80B9620}" srcOrd="1" destOrd="0" presId="urn:microsoft.com/office/officeart/2005/8/layout/lProcess2"/>
    <dgm:cxn modelId="{E8CDE939-3509-452E-9755-E68CA4A5E1AF}" type="presParOf" srcId="{6332695A-5FA4-4F37-BC90-1C758AF09328}" destId="{4FAAC348-4593-43A1-86CE-F5D29CA490B2}" srcOrd="2" destOrd="0" presId="urn:microsoft.com/office/officeart/2005/8/layout/lProcess2"/>
    <dgm:cxn modelId="{A8A07A65-9363-4047-8D75-19643DCBCD6D}" type="presParOf" srcId="{07E3C3DE-564B-449F-809F-0CCF9CB6D8EA}" destId="{033E2228-FAC3-4D1B-ACDA-FA0F4AD27CD0}" srcOrd="3" destOrd="0" presId="urn:microsoft.com/office/officeart/2005/8/layout/lProcess2"/>
    <dgm:cxn modelId="{4F308A6A-8F25-44FF-8CD4-9F188020C180}" type="presParOf" srcId="{07E3C3DE-564B-449F-809F-0CCF9CB6D8EA}" destId="{BE4FF19F-275D-4761-837C-098E4FB8674E}" srcOrd="4" destOrd="0" presId="urn:microsoft.com/office/officeart/2005/8/layout/lProcess2"/>
    <dgm:cxn modelId="{11357A92-61BD-4EEB-B68A-772D397C9058}" type="presParOf" srcId="{BE4FF19F-275D-4761-837C-098E4FB8674E}" destId="{5FABD0CA-6E60-4172-8DA1-99E761E75475}" srcOrd="0" destOrd="0" presId="urn:microsoft.com/office/officeart/2005/8/layout/lProcess2"/>
    <dgm:cxn modelId="{A8BD64B0-A65D-400F-A5A5-CEC61FFAC52D}" type="presParOf" srcId="{BE4FF19F-275D-4761-837C-098E4FB8674E}" destId="{964FD2FD-9B14-43FB-8A91-530557AC24EA}" srcOrd="1" destOrd="0" presId="urn:microsoft.com/office/officeart/2005/8/layout/lProcess2"/>
    <dgm:cxn modelId="{DB733DB0-C562-475C-9C51-F1F46B3E177F}" type="presParOf" srcId="{BE4FF19F-275D-4761-837C-098E4FB8674E}" destId="{21AA14B7-2465-44DA-8BD6-397E7A066CC4}" srcOrd="2" destOrd="0" presId="urn:microsoft.com/office/officeart/2005/8/layout/lProcess2"/>
    <dgm:cxn modelId="{BB6DCF9B-1769-4B80-A7FD-AD746364A5A5}" type="presParOf" srcId="{21AA14B7-2465-44DA-8BD6-397E7A066CC4}" destId="{16C19FBE-85D9-469F-8E4B-F18F2DA679C3}" srcOrd="0" destOrd="0" presId="urn:microsoft.com/office/officeart/2005/8/layout/lProcess2"/>
    <dgm:cxn modelId="{538309CA-392D-43FF-9A0D-49C461B29D07}" type="presParOf" srcId="{16C19FBE-85D9-469F-8E4B-F18F2DA679C3}" destId="{6E64F2BB-E98F-4C21-933F-24B15D61B9DA}" srcOrd="0" destOrd="0" presId="urn:microsoft.com/office/officeart/2005/8/layout/lProcess2"/>
    <dgm:cxn modelId="{69388463-0A3F-46FC-B138-52C9AF24052B}" type="presParOf" srcId="{16C19FBE-85D9-469F-8E4B-F18F2DA679C3}" destId="{15759E8E-8507-4216-B0C3-980C1BE6873B}" srcOrd="1" destOrd="0" presId="urn:microsoft.com/office/officeart/2005/8/layout/lProcess2"/>
    <dgm:cxn modelId="{44D0222D-1EF3-490F-8F02-174CA69D44BF}" type="presParOf" srcId="{16C19FBE-85D9-469F-8E4B-F18F2DA679C3}" destId="{C35B6816-E6F6-44DC-8005-949AF847260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42622C-63B0-4889-8BB8-25D1C839951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bg-BG"/>
        </a:p>
      </dgm:t>
    </dgm:pt>
    <dgm:pt modelId="{56D248D3-067C-4046-9918-411557A43A26}">
      <dgm:prSet phldrT="[Text]" custT="1"/>
      <dgm:spPr/>
      <dgm:t>
        <a:bodyPr/>
        <a:lstStyle/>
        <a:p>
          <a:r>
            <a:rPr kumimoji="0" lang="bg-BG" altLang="bg-BG" sz="2800" b="0" i="0" u="none" strike="noStrike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0</a:t>
          </a:r>
          <a:endParaRPr lang="bg-BG" sz="2800" dirty="0">
            <a:solidFill>
              <a:schemeClr val="tx1"/>
            </a:solidFill>
          </a:endParaRPr>
        </a:p>
      </dgm:t>
    </dgm:pt>
    <dgm:pt modelId="{33F17AA3-9723-4C58-8639-22B9E20773E2}" type="parTrans" cxnId="{1CAAF1F4-8C0B-4623-9677-4C6FDB1AD2D0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37DA8A43-C3DA-4024-8D05-C0EFBECF30F5}" type="sibTrans" cxnId="{1CAAF1F4-8C0B-4623-9677-4C6FDB1AD2D0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E36EB4D2-4353-4499-A596-1EA6F4848993}">
      <dgm:prSet phldrT="[Text]"/>
      <dgm:spPr>
        <a:solidFill>
          <a:srgbClr val="FDF69F"/>
        </a:solidFill>
      </dgm:spPr>
      <dgm:t>
        <a:bodyPr/>
        <a:lstStyle/>
        <a:p>
          <a:r>
            <a:rPr kumimoji="0" lang="bg-BG" altLang="bg-BG" b="0" i="0" u="none" strike="noStrike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11475</a:t>
          </a:r>
          <a:endParaRPr lang="bg-BG" dirty="0">
            <a:solidFill>
              <a:schemeClr val="tx1"/>
            </a:solidFill>
          </a:endParaRPr>
        </a:p>
      </dgm:t>
    </dgm:pt>
    <dgm:pt modelId="{3247A94C-F81D-4448-B6B4-ED2C74E1E72E}" type="parTrans" cxnId="{2BB3205E-D122-405B-8EFE-086DAB31464E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90DEBF0C-D4E8-4249-B0DA-96C45F92C9B5}" type="sibTrans" cxnId="{2BB3205E-D122-405B-8EFE-086DAB31464E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C60FFC0F-5B95-4063-BA8D-29C8AA9A1ABE}">
      <dgm:prSet phldrT="[Text]" custT="1"/>
      <dgm:spPr/>
      <dgm:t>
        <a:bodyPr/>
        <a:lstStyle/>
        <a:p>
          <a:r>
            <a:rPr kumimoji="0" lang="bg-BG" altLang="bg-BG" sz="2800" b="0" i="0" u="none" strike="noStrike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1</a:t>
          </a:r>
          <a:endParaRPr lang="bg-BG" sz="2800" dirty="0">
            <a:solidFill>
              <a:schemeClr val="tx1"/>
            </a:solidFill>
          </a:endParaRPr>
        </a:p>
      </dgm:t>
    </dgm:pt>
    <dgm:pt modelId="{ABAF6F4F-135B-4CD0-AC24-156C151388C0}" type="parTrans" cxnId="{EBEA2E70-CC26-41A8-BF9B-BA0F23D66D9D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0C0A9789-D47F-422B-B386-ACEEC3E5BABD}" type="sibTrans" cxnId="{EBEA2E70-CC26-41A8-BF9B-BA0F23D66D9D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1E0555FD-00FA-4B04-BC29-78BB98384E4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kumimoji="0" lang="bg-BG" altLang="bg-BG" b="0" i="0" u="none" strike="noStrike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1520</a:t>
          </a:r>
          <a:endParaRPr lang="bg-BG" dirty="0">
            <a:solidFill>
              <a:schemeClr val="tx1"/>
            </a:solidFill>
          </a:endParaRPr>
        </a:p>
      </dgm:t>
    </dgm:pt>
    <dgm:pt modelId="{3783A02C-2FC1-4A90-8DFA-5D16B37A9E71}" type="parTrans" cxnId="{61518560-7148-4AA4-BF7B-AE4C27ABB8E0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76E6E424-FD5D-4F46-8F8F-A8D60BB9BD4F}" type="sibTrans" cxnId="{61518560-7148-4AA4-BF7B-AE4C27ABB8E0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07E3C3DE-564B-449F-809F-0CCF9CB6D8EA}" type="pres">
      <dgm:prSet presAssocID="{0542622C-63B0-4889-8BB8-25D1C8399513}" presName="theList" presStyleCnt="0">
        <dgm:presLayoutVars>
          <dgm:dir/>
          <dgm:animLvl val="lvl"/>
          <dgm:resizeHandles val="exact"/>
        </dgm:presLayoutVars>
      </dgm:prSet>
      <dgm:spPr/>
    </dgm:pt>
    <dgm:pt modelId="{436ED0A4-1A3F-4978-B747-ED39CC6E77F5}" type="pres">
      <dgm:prSet presAssocID="{56D248D3-067C-4046-9918-411557A43A26}" presName="compNode" presStyleCnt="0"/>
      <dgm:spPr/>
    </dgm:pt>
    <dgm:pt modelId="{056DF8BE-831F-497C-B6CE-F1DECFADC46B}" type="pres">
      <dgm:prSet presAssocID="{56D248D3-067C-4046-9918-411557A43A26}" presName="aNode" presStyleLbl="bgShp" presStyleIdx="0" presStyleCnt="2" custScaleY="82899" custLinFactNeighborX="50" custLinFactNeighborY="-7079"/>
      <dgm:spPr/>
    </dgm:pt>
    <dgm:pt modelId="{3F39470A-A42A-4A2C-8495-DA1E1602BA20}" type="pres">
      <dgm:prSet presAssocID="{56D248D3-067C-4046-9918-411557A43A26}" presName="textNode" presStyleLbl="bgShp" presStyleIdx="0" presStyleCnt="2"/>
      <dgm:spPr/>
    </dgm:pt>
    <dgm:pt modelId="{AF868F4F-2367-490D-80D1-2856EE99F9F9}" type="pres">
      <dgm:prSet presAssocID="{56D248D3-067C-4046-9918-411557A43A26}" presName="compChildNode" presStyleCnt="0"/>
      <dgm:spPr/>
    </dgm:pt>
    <dgm:pt modelId="{6332695A-5FA4-4F37-BC90-1C758AF09328}" type="pres">
      <dgm:prSet presAssocID="{56D248D3-067C-4046-9918-411557A43A26}" presName="theInnerList" presStyleCnt="0"/>
      <dgm:spPr/>
    </dgm:pt>
    <dgm:pt modelId="{405291DC-021B-4962-8793-A587A6444446}" type="pres">
      <dgm:prSet presAssocID="{E36EB4D2-4353-4499-A596-1EA6F4848993}" presName="childNode" presStyleLbl="node1" presStyleIdx="0" presStyleCnt="2" custScaleY="50256" custLinFactNeighborY="-12621">
        <dgm:presLayoutVars>
          <dgm:bulletEnabled val="1"/>
        </dgm:presLayoutVars>
      </dgm:prSet>
      <dgm:spPr/>
    </dgm:pt>
    <dgm:pt modelId="{033E2228-FAC3-4D1B-ACDA-FA0F4AD27CD0}" type="pres">
      <dgm:prSet presAssocID="{56D248D3-067C-4046-9918-411557A43A26}" presName="aSpace" presStyleCnt="0"/>
      <dgm:spPr/>
    </dgm:pt>
    <dgm:pt modelId="{BE4FF19F-275D-4761-837C-098E4FB8674E}" type="pres">
      <dgm:prSet presAssocID="{C60FFC0F-5B95-4063-BA8D-29C8AA9A1ABE}" presName="compNode" presStyleCnt="0"/>
      <dgm:spPr/>
    </dgm:pt>
    <dgm:pt modelId="{5FABD0CA-6E60-4172-8DA1-99E761E75475}" type="pres">
      <dgm:prSet presAssocID="{C60FFC0F-5B95-4063-BA8D-29C8AA9A1ABE}" presName="aNode" presStyleLbl="bgShp" presStyleIdx="1" presStyleCnt="2" custScaleY="82899" custLinFactNeighborX="1732" custLinFactNeighborY="-7746"/>
      <dgm:spPr/>
    </dgm:pt>
    <dgm:pt modelId="{964FD2FD-9B14-43FB-8A91-530557AC24EA}" type="pres">
      <dgm:prSet presAssocID="{C60FFC0F-5B95-4063-BA8D-29C8AA9A1ABE}" presName="textNode" presStyleLbl="bgShp" presStyleIdx="1" presStyleCnt="2"/>
      <dgm:spPr/>
    </dgm:pt>
    <dgm:pt modelId="{21AA14B7-2465-44DA-8BD6-397E7A066CC4}" type="pres">
      <dgm:prSet presAssocID="{C60FFC0F-5B95-4063-BA8D-29C8AA9A1ABE}" presName="compChildNode" presStyleCnt="0"/>
      <dgm:spPr/>
    </dgm:pt>
    <dgm:pt modelId="{16C19FBE-85D9-469F-8E4B-F18F2DA679C3}" type="pres">
      <dgm:prSet presAssocID="{C60FFC0F-5B95-4063-BA8D-29C8AA9A1ABE}" presName="theInnerList" presStyleCnt="0"/>
      <dgm:spPr/>
    </dgm:pt>
    <dgm:pt modelId="{6E64F2BB-E98F-4C21-933F-24B15D61B9DA}" type="pres">
      <dgm:prSet presAssocID="{1E0555FD-00FA-4B04-BC29-78BB98384E41}" presName="childNode" presStyleLbl="node1" presStyleIdx="1" presStyleCnt="2" custScaleY="50256" custLinFactNeighborY="-12621">
        <dgm:presLayoutVars>
          <dgm:bulletEnabled val="1"/>
        </dgm:presLayoutVars>
      </dgm:prSet>
      <dgm:spPr/>
    </dgm:pt>
  </dgm:ptLst>
  <dgm:cxnLst>
    <dgm:cxn modelId="{59576613-823E-4F05-9C31-7BCC41F124E2}" type="presOf" srcId="{E36EB4D2-4353-4499-A596-1EA6F4848993}" destId="{405291DC-021B-4962-8793-A587A6444446}" srcOrd="0" destOrd="0" presId="urn:microsoft.com/office/officeart/2005/8/layout/lProcess2"/>
    <dgm:cxn modelId="{4944661B-4D83-4535-9049-0FEEB17290BB}" type="presOf" srcId="{0542622C-63B0-4889-8BB8-25D1C8399513}" destId="{07E3C3DE-564B-449F-809F-0CCF9CB6D8EA}" srcOrd="0" destOrd="0" presId="urn:microsoft.com/office/officeart/2005/8/layout/lProcess2"/>
    <dgm:cxn modelId="{0155DF2C-2BDA-4464-9B8F-CD8970F3031E}" type="presOf" srcId="{56D248D3-067C-4046-9918-411557A43A26}" destId="{056DF8BE-831F-497C-B6CE-F1DECFADC46B}" srcOrd="0" destOrd="0" presId="urn:microsoft.com/office/officeart/2005/8/layout/lProcess2"/>
    <dgm:cxn modelId="{99352739-39C3-48F9-8211-ED917DDF0D4B}" type="presOf" srcId="{C60FFC0F-5B95-4063-BA8D-29C8AA9A1ABE}" destId="{964FD2FD-9B14-43FB-8A91-530557AC24EA}" srcOrd="1" destOrd="0" presId="urn:microsoft.com/office/officeart/2005/8/layout/lProcess2"/>
    <dgm:cxn modelId="{2BB3205E-D122-405B-8EFE-086DAB31464E}" srcId="{56D248D3-067C-4046-9918-411557A43A26}" destId="{E36EB4D2-4353-4499-A596-1EA6F4848993}" srcOrd="0" destOrd="0" parTransId="{3247A94C-F81D-4448-B6B4-ED2C74E1E72E}" sibTransId="{90DEBF0C-D4E8-4249-B0DA-96C45F92C9B5}"/>
    <dgm:cxn modelId="{61518560-7148-4AA4-BF7B-AE4C27ABB8E0}" srcId="{C60FFC0F-5B95-4063-BA8D-29C8AA9A1ABE}" destId="{1E0555FD-00FA-4B04-BC29-78BB98384E41}" srcOrd="0" destOrd="0" parTransId="{3783A02C-2FC1-4A90-8DFA-5D16B37A9E71}" sibTransId="{76E6E424-FD5D-4F46-8F8F-A8D60BB9BD4F}"/>
    <dgm:cxn modelId="{EBEA2E70-CC26-41A8-BF9B-BA0F23D66D9D}" srcId="{0542622C-63B0-4889-8BB8-25D1C8399513}" destId="{C60FFC0F-5B95-4063-BA8D-29C8AA9A1ABE}" srcOrd="1" destOrd="0" parTransId="{ABAF6F4F-135B-4CD0-AC24-156C151388C0}" sibTransId="{0C0A9789-D47F-422B-B386-ACEEC3E5BABD}"/>
    <dgm:cxn modelId="{A731B774-DA3A-4700-AAA8-8B713D07F8B5}" type="presOf" srcId="{56D248D3-067C-4046-9918-411557A43A26}" destId="{3F39470A-A42A-4A2C-8495-DA1E1602BA20}" srcOrd="1" destOrd="0" presId="urn:microsoft.com/office/officeart/2005/8/layout/lProcess2"/>
    <dgm:cxn modelId="{17703878-6D50-45E5-BB5A-58770BE89034}" type="presOf" srcId="{C60FFC0F-5B95-4063-BA8D-29C8AA9A1ABE}" destId="{5FABD0CA-6E60-4172-8DA1-99E761E75475}" srcOrd="0" destOrd="0" presId="urn:microsoft.com/office/officeart/2005/8/layout/lProcess2"/>
    <dgm:cxn modelId="{3FC60DAD-DE4F-453E-951E-7187543289CE}" type="presOf" srcId="{1E0555FD-00FA-4B04-BC29-78BB98384E41}" destId="{6E64F2BB-E98F-4C21-933F-24B15D61B9DA}" srcOrd="0" destOrd="0" presId="urn:microsoft.com/office/officeart/2005/8/layout/lProcess2"/>
    <dgm:cxn modelId="{1CAAF1F4-8C0B-4623-9677-4C6FDB1AD2D0}" srcId="{0542622C-63B0-4889-8BB8-25D1C8399513}" destId="{56D248D3-067C-4046-9918-411557A43A26}" srcOrd="0" destOrd="0" parTransId="{33F17AA3-9723-4C58-8639-22B9E20773E2}" sibTransId="{37DA8A43-C3DA-4024-8D05-C0EFBECF30F5}"/>
    <dgm:cxn modelId="{5FDC6641-7722-4BE7-AC23-D5196A355098}" type="presParOf" srcId="{07E3C3DE-564B-449F-809F-0CCF9CB6D8EA}" destId="{436ED0A4-1A3F-4978-B747-ED39CC6E77F5}" srcOrd="0" destOrd="0" presId="urn:microsoft.com/office/officeart/2005/8/layout/lProcess2"/>
    <dgm:cxn modelId="{45C20625-E79C-49CB-A808-F2A816C25058}" type="presParOf" srcId="{436ED0A4-1A3F-4978-B747-ED39CC6E77F5}" destId="{056DF8BE-831F-497C-B6CE-F1DECFADC46B}" srcOrd="0" destOrd="0" presId="urn:microsoft.com/office/officeart/2005/8/layout/lProcess2"/>
    <dgm:cxn modelId="{89C7EC80-C19B-47B5-89FE-5148003C114F}" type="presParOf" srcId="{436ED0A4-1A3F-4978-B747-ED39CC6E77F5}" destId="{3F39470A-A42A-4A2C-8495-DA1E1602BA20}" srcOrd="1" destOrd="0" presId="urn:microsoft.com/office/officeart/2005/8/layout/lProcess2"/>
    <dgm:cxn modelId="{578DCD7D-762B-485F-A884-944EE0B699CB}" type="presParOf" srcId="{436ED0A4-1A3F-4978-B747-ED39CC6E77F5}" destId="{AF868F4F-2367-490D-80D1-2856EE99F9F9}" srcOrd="2" destOrd="0" presId="urn:microsoft.com/office/officeart/2005/8/layout/lProcess2"/>
    <dgm:cxn modelId="{7AD31AB2-4BCB-4BF6-B970-3D2CEE8EC078}" type="presParOf" srcId="{AF868F4F-2367-490D-80D1-2856EE99F9F9}" destId="{6332695A-5FA4-4F37-BC90-1C758AF09328}" srcOrd="0" destOrd="0" presId="urn:microsoft.com/office/officeart/2005/8/layout/lProcess2"/>
    <dgm:cxn modelId="{654EDE10-46BF-4328-9020-067AAA89F794}" type="presParOf" srcId="{6332695A-5FA4-4F37-BC90-1C758AF09328}" destId="{405291DC-021B-4962-8793-A587A6444446}" srcOrd="0" destOrd="0" presId="urn:microsoft.com/office/officeart/2005/8/layout/lProcess2"/>
    <dgm:cxn modelId="{A8A07A65-9363-4047-8D75-19643DCBCD6D}" type="presParOf" srcId="{07E3C3DE-564B-449F-809F-0CCF9CB6D8EA}" destId="{033E2228-FAC3-4D1B-ACDA-FA0F4AD27CD0}" srcOrd="1" destOrd="0" presId="urn:microsoft.com/office/officeart/2005/8/layout/lProcess2"/>
    <dgm:cxn modelId="{4F308A6A-8F25-44FF-8CD4-9F188020C180}" type="presParOf" srcId="{07E3C3DE-564B-449F-809F-0CCF9CB6D8EA}" destId="{BE4FF19F-275D-4761-837C-098E4FB8674E}" srcOrd="2" destOrd="0" presId="urn:microsoft.com/office/officeart/2005/8/layout/lProcess2"/>
    <dgm:cxn modelId="{11357A92-61BD-4EEB-B68A-772D397C9058}" type="presParOf" srcId="{BE4FF19F-275D-4761-837C-098E4FB8674E}" destId="{5FABD0CA-6E60-4172-8DA1-99E761E75475}" srcOrd="0" destOrd="0" presId="urn:microsoft.com/office/officeart/2005/8/layout/lProcess2"/>
    <dgm:cxn modelId="{A8BD64B0-A65D-400F-A5A5-CEC61FFAC52D}" type="presParOf" srcId="{BE4FF19F-275D-4761-837C-098E4FB8674E}" destId="{964FD2FD-9B14-43FB-8A91-530557AC24EA}" srcOrd="1" destOrd="0" presId="urn:microsoft.com/office/officeart/2005/8/layout/lProcess2"/>
    <dgm:cxn modelId="{DB733DB0-C562-475C-9C51-F1F46B3E177F}" type="presParOf" srcId="{BE4FF19F-275D-4761-837C-098E4FB8674E}" destId="{21AA14B7-2465-44DA-8BD6-397E7A066CC4}" srcOrd="2" destOrd="0" presId="urn:microsoft.com/office/officeart/2005/8/layout/lProcess2"/>
    <dgm:cxn modelId="{BB6DCF9B-1769-4B80-A7FD-AD746364A5A5}" type="presParOf" srcId="{21AA14B7-2465-44DA-8BD6-397E7A066CC4}" destId="{16C19FBE-85D9-469F-8E4B-F18F2DA679C3}" srcOrd="0" destOrd="0" presId="urn:microsoft.com/office/officeart/2005/8/layout/lProcess2"/>
    <dgm:cxn modelId="{538309CA-392D-43FF-9A0D-49C461B29D07}" type="presParOf" srcId="{16C19FBE-85D9-469F-8E4B-F18F2DA679C3}" destId="{6E64F2BB-E98F-4C21-933F-24B15D61B9D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18868-F067-431A-B4D1-B2EF5FBFB54F}">
      <dsp:nvSpPr>
        <dsp:cNvPr id="0" name=""/>
        <dsp:cNvSpPr/>
      </dsp:nvSpPr>
      <dsp:spPr>
        <a:xfrm>
          <a:off x="-6050568" y="-926415"/>
          <a:ext cx="7207570" cy="7207570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A8D71-AB08-4C87-82CE-37E5E0E5E268}">
      <dsp:nvSpPr>
        <dsp:cNvPr id="0" name=""/>
        <dsp:cNvSpPr/>
      </dsp:nvSpPr>
      <dsp:spPr>
        <a:xfrm>
          <a:off x="375635" y="243426"/>
          <a:ext cx="8227174" cy="48663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Кредитен рейтинг</a:t>
          </a:r>
          <a:endParaRPr lang="en-US" sz="20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75635" y="243426"/>
        <a:ext cx="8227174" cy="486638"/>
      </dsp:txXfrm>
    </dsp:sp>
    <dsp:sp modelId="{7E38482D-690D-4073-B4FF-57036328A569}">
      <dsp:nvSpPr>
        <dsp:cNvPr id="0" name=""/>
        <dsp:cNvSpPr/>
      </dsp:nvSpPr>
      <dsp:spPr>
        <a:xfrm>
          <a:off x="71485" y="182596"/>
          <a:ext cx="608298" cy="60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FCF2-1F61-4D78-9E73-9EEF2F28D5CC}">
      <dsp:nvSpPr>
        <dsp:cNvPr id="0" name=""/>
        <dsp:cNvSpPr/>
      </dsp:nvSpPr>
      <dsp:spPr>
        <a:xfrm>
          <a:off x="816330" y="956259"/>
          <a:ext cx="7786479" cy="52174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Наличие на просрочено плащане през последната 1 г. </a:t>
          </a:r>
          <a:endParaRPr lang="en-US" sz="20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16330" y="956259"/>
        <a:ext cx="7786479" cy="521744"/>
      </dsp:txXfrm>
    </dsp:sp>
    <dsp:sp modelId="{A9E6A1EB-B41A-4B05-AACF-54AEF57E0187}">
      <dsp:nvSpPr>
        <dsp:cNvPr id="0" name=""/>
        <dsp:cNvSpPr/>
      </dsp:nvSpPr>
      <dsp:spPr>
        <a:xfrm>
          <a:off x="512180" y="912983"/>
          <a:ext cx="608298" cy="60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0580B-8E5C-47BC-B20B-C7292D2795B9}">
      <dsp:nvSpPr>
        <dsp:cNvPr id="0" name=""/>
        <dsp:cNvSpPr/>
      </dsp:nvSpPr>
      <dsp:spPr>
        <a:xfrm>
          <a:off x="1057828" y="1703664"/>
          <a:ext cx="7544980" cy="486638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Срок на договора за изплащане на кредита</a:t>
          </a:r>
          <a:endParaRPr lang="en-US" sz="20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057828" y="1703664"/>
        <a:ext cx="7544980" cy="486638"/>
      </dsp:txXfrm>
    </dsp:sp>
    <dsp:sp modelId="{166BB6A2-0849-49D7-A291-99F400A1B6DC}">
      <dsp:nvSpPr>
        <dsp:cNvPr id="0" name=""/>
        <dsp:cNvSpPr/>
      </dsp:nvSpPr>
      <dsp:spPr>
        <a:xfrm>
          <a:off x="753679" y="1642834"/>
          <a:ext cx="608298" cy="60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C7620-1548-4097-A8A3-E423A169C325}">
      <dsp:nvSpPr>
        <dsp:cNvPr id="0" name=""/>
        <dsp:cNvSpPr/>
      </dsp:nvSpPr>
      <dsp:spPr>
        <a:xfrm>
          <a:off x="1134937" y="2335956"/>
          <a:ext cx="7467872" cy="68282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Причина за кредита</a:t>
          </a:r>
          <a:endParaRPr lang="bg-BG" sz="2000" b="1" kern="1200" dirty="0">
            <a:solidFill>
              <a:schemeClr val="tx1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1134937" y="2335956"/>
        <a:ext cx="7467872" cy="682827"/>
      </dsp:txXfrm>
    </dsp:sp>
    <dsp:sp modelId="{A6FEC3FF-2FFB-43A5-84EF-CDC1E49C6B90}">
      <dsp:nvSpPr>
        <dsp:cNvPr id="0" name=""/>
        <dsp:cNvSpPr/>
      </dsp:nvSpPr>
      <dsp:spPr>
        <a:xfrm>
          <a:off x="830787" y="2373220"/>
          <a:ext cx="608298" cy="60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50D6A-F191-4571-A65E-78C3AC4F7822}">
      <dsp:nvSpPr>
        <dsp:cNvPr id="0" name=""/>
        <dsp:cNvSpPr/>
      </dsp:nvSpPr>
      <dsp:spPr>
        <a:xfrm>
          <a:off x="1057828" y="3164437"/>
          <a:ext cx="7544980" cy="486638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Притежание на собствен имот</a:t>
          </a:r>
        </a:p>
      </dsp:txBody>
      <dsp:txXfrm>
        <a:off x="1057828" y="3164437"/>
        <a:ext cx="7544980" cy="486638"/>
      </dsp:txXfrm>
    </dsp:sp>
    <dsp:sp modelId="{4E1B75BE-A97E-41F4-8463-1F6DFFD91711}">
      <dsp:nvSpPr>
        <dsp:cNvPr id="0" name=""/>
        <dsp:cNvSpPr/>
      </dsp:nvSpPr>
      <dsp:spPr>
        <a:xfrm>
          <a:off x="753679" y="3103607"/>
          <a:ext cx="608298" cy="60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53D38-F477-4324-B754-4D49539A760C}">
      <dsp:nvSpPr>
        <dsp:cNvPr id="0" name=""/>
        <dsp:cNvSpPr/>
      </dsp:nvSpPr>
      <dsp:spPr>
        <a:xfrm>
          <a:off x="816330" y="3894288"/>
          <a:ext cx="7786479" cy="48663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Съотношение между месечна вноска и месечен доход</a:t>
          </a:r>
        </a:p>
      </dsp:txBody>
      <dsp:txXfrm>
        <a:off x="816330" y="3894288"/>
        <a:ext cx="7786479" cy="486638"/>
      </dsp:txXfrm>
    </dsp:sp>
    <dsp:sp modelId="{9181268A-3DD1-417A-9FA4-9C123766E158}">
      <dsp:nvSpPr>
        <dsp:cNvPr id="0" name=""/>
        <dsp:cNvSpPr/>
      </dsp:nvSpPr>
      <dsp:spPr>
        <a:xfrm>
          <a:off x="512180" y="3833458"/>
          <a:ext cx="608298" cy="60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DEDD-6403-432D-904E-72C9C06DC348}">
      <dsp:nvSpPr>
        <dsp:cNvPr id="0" name=""/>
        <dsp:cNvSpPr/>
      </dsp:nvSpPr>
      <dsp:spPr>
        <a:xfrm>
          <a:off x="447120" y="4627531"/>
          <a:ext cx="8227174" cy="48663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6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Брой кредитни проблеми</a:t>
          </a:r>
          <a:endParaRPr lang="bg-BG" sz="2000" b="1" kern="1200" dirty="0">
            <a:solidFill>
              <a:schemeClr val="tx1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447120" y="4627531"/>
        <a:ext cx="8227174" cy="486638"/>
      </dsp:txXfrm>
    </dsp:sp>
    <dsp:sp modelId="{D053AD0C-3947-4AA2-8769-FBF3E6BB18C6}">
      <dsp:nvSpPr>
        <dsp:cNvPr id="0" name=""/>
        <dsp:cNvSpPr/>
      </dsp:nvSpPr>
      <dsp:spPr>
        <a:xfrm>
          <a:off x="71485" y="4563844"/>
          <a:ext cx="608298" cy="60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0C152-E9BD-4A86-AD2B-80D4380D1D24}">
      <dsp:nvSpPr>
        <dsp:cNvPr id="0" name=""/>
        <dsp:cNvSpPr/>
      </dsp:nvSpPr>
      <dsp:spPr>
        <a:xfrm>
          <a:off x="264" y="0"/>
          <a:ext cx="688083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sp:txBody>
      <dsp:txXfrm>
        <a:off x="264" y="0"/>
        <a:ext cx="688083" cy="241326"/>
      </dsp:txXfrm>
    </dsp:sp>
    <dsp:sp modelId="{00D7D2EA-66BC-4D83-BF26-A95A7E6CB4ED}">
      <dsp:nvSpPr>
        <dsp:cNvPr id="0" name=""/>
        <dsp:cNvSpPr/>
      </dsp:nvSpPr>
      <dsp:spPr>
        <a:xfrm>
          <a:off x="69072" y="241561"/>
          <a:ext cx="550466" cy="2425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6176" y="248665"/>
        <a:ext cx="536258" cy="228335"/>
      </dsp:txXfrm>
    </dsp:sp>
    <dsp:sp modelId="{5ECAFB5F-3EAB-4856-A79C-FD76576166A9}">
      <dsp:nvSpPr>
        <dsp:cNvPr id="0" name=""/>
        <dsp:cNvSpPr/>
      </dsp:nvSpPr>
      <dsp:spPr>
        <a:xfrm>
          <a:off x="69072" y="521420"/>
          <a:ext cx="550466" cy="24254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6176" y="528524"/>
        <a:ext cx="536258" cy="228335"/>
      </dsp:txXfrm>
    </dsp:sp>
    <dsp:sp modelId="{056DF8BE-831F-497C-B6CE-F1DECFADC46B}">
      <dsp:nvSpPr>
        <dsp:cNvPr id="0" name=""/>
        <dsp:cNvSpPr/>
      </dsp:nvSpPr>
      <dsp:spPr>
        <a:xfrm>
          <a:off x="740298" y="0"/>
          <a:ext cx="688083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2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2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40298" y="0"/>
        <a:ext cx="688083" cy="241326"/>
      </dsp:txXfrm>
    </dsp:sp>
    <dsp:sp modelId="{405291DC-021B-4962-8793-A587A6444446}">
      <dsp:nvSpPr>
        <dsp:cNvPr id="0" name=""/>
        <dsp:cNvSpPr/>
      </dsp:nvSpPr>
      <dsp:spPr>
        <a:xfrm>
          <a:off x="808762" y="241561"/>
          <a:ext cx="550466" cy="24254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8984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15866" y="248665"/>
        <a:ext cx="536258" cy="228335"/>
      </dsp:txXfrm>
    </dsp:sp>
    <dsp:sp modelId="{4FAAC348-4593-43A1-86CE-F5D29CA490B2}">
      <dsp:nvSpPr>
        <dsp:cNvPr id="0" name=""/>
        <dsp:cNvSpPr/>
      </dsp:nvSpPr>
      <dsp:spPr>
        <a:xfrm>
          <a:off x="808762" y="521420"/>
          <a:ext cx="550466" cy="24254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2823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15866" y="528524"/>
        <a:ext cx="536258" cy="228335"/>
      </dsp:txXfrm>
    </dsp:sp>
    <dsp:sp modelId="{5FABD0CA-6E60-4172-8DA1-99E761E75475}">
      <dsp:nvSpPr>
        <dsp:cNvPr id="0" name=""/>
        <dsp:cNvSpPr/>
      </dsp:nvSpPr>
      <dsp:spPr>
        <a:xfrm>
          <a:off x="1479907" y="0"/>
          <a:ext cx="688083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2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2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479907" y="0"/>
        <a:ext cx="688083" cy="241326"/>
      </dsp:txXfrm>
    </dsp:sp>
    <dsp:sp modelId="{6E64F2BB-E98F-4C21-933F-24B15D61B9DA}">
      <dsp:nvSpPr>
        <dsp:cNvPr id="0" name=""/>
        <dsp:cNvSpPr/>
      </dsp:nvSpPr>
      <dsp:spPr>
        <a:xfrm>
          <a:off x="1548451" y="241561"/>
          <a:ext cx="550466" cy="24254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64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555555" y="248665"/>
        <a:ext cx="536258" cy="228335"/>
      </dsp:txXfrm>
    </dsp:sp>
    <dsp:sp modelId="{C35B6816-E6F6-44DC-8005-949AF847260D}">
      <dsp:nvSpPr>
        <dsp:cNvPr id="0" name=""/>
        <dsp:cNvSpPr/>
      </dsp:nvSpPr>
      <dsp:spPr>
        <a:xfrm>
          <a:off x="1548451" y="521420"/>
          <a:ext cx="550466" cy="24254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1124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555555" y="528524"/>
        <a:ext cx="536258" cy="228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0C152-E9BD-4A86-AD2B-80D4380D1D24}">
      <dsp:nvSpPr>
        <dsp:cNvPr id="0" name=""/>
        <dsp:cNvSpPr/>
      </dsp:nvSpPr>
      <dsp:spPr>
        <a:xfrm>
          <a:off x="253" y="0"/>
          <a:ext cx="659738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sp:txBody>
      <dsp:txXfrm>
        <a:off x="253" y="0"/>
        <a:ext cx="659738" cy="241326"/>
      </dsp:txXfrm>
    </dsp:sp>
    <dsp:sp modelId="{00D7D2EA-66BC-4D83-BF26-A95A7E6CB4ED}">
      <dsp:nvSpPr>
        <dsp:cNvPr id="0" name=""/>
        <dsp:cNvSpPr/>
      </dsp:nvSpPr>
      <dsp:spPr>
        <a:xfrm>
          <a:off x="66227" y="241561"/>
          <a:ext cx="527790" cy="2425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3331" y="248665"/>
        <a:ext cx="513582" cy="228335"/>
      </dsp:txXfrm>
    </dsp:sp>
    <dsp:sp modelId="{5ECAFB5F-3EAB-4856-A79C-FD76576166A9}">
      <dsp:nvSpPr>
        <dsp:cNvPr id="0" name=""/>
        <dsp:cNvSpPr/>
      </dsp:nvSpPr>
      <dsp:spPr>
        <a:xfrm>
          <a:off x="66227" y="521420"/>
          <a:ext cx="527790" cy="24254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3331" y="528524"/>
        <a:ext cx="513582" cy="228335"/>
      </dsp:txXfrm>
    </dsp:sp>
    <dsp:sp modelId="{056DF8BE-831F-497C-B6CE-F1DECFADC46B}">
      <dsp:nvSpPr>
        <dsp:cNvPr id="0" name=""/>
        <dsp:cNvSpPr/>
      </dsp:nvSpPr>
      <dsp:spPr>
        <a:xfrm>
          <a:off x="709802" y="0"/>
          <a:ext cx="659738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2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2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09802" y="0"/>
        <a:ext cx="659738" cy="241326"/>
      </dsp:txXfrm>
    </dsp:sp>
    <dsp:sp modelId="{405291DC-021B-4962-8793-A587A6444446}">
      <dsp:nvSpPr>
        <dsp:cNvPr id="0" name=""/>
        <dsp:cNvSpPr/>
      </dsp:nvSpPr>
      <dsp:spPr>
        <a:xfrm>
          <a:off x="775446" y="241561"/>
          <a:ext cx="527790" cy="24254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9041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82550" y="248665"/>
        <a:ext cx="513582" cy="228335"/>
      </dsp:txXfrm>
    </dsp:sp>
    <dsp:sp modelId="{4FAAC348-4593-43A1-86CE-F5D29CA490B2}">
      <dsp:nvSpPr>
        <dsp:cNvPr id="0" name=""/>
        <dsp:cNvSpPr/>
      </dsp:nvSpPr>
      <dsp:spPr>
        <a:xfrm>
          <a:off x="775446" y="521420"/>
          <a:ext cx="527790" cy="24254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2875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82550" y="528524"/>
        <a:ext cx="513582" cy="228335"/>
      </dsp:txXfrm>
    </dsp:sp>
    <dsp:sp modelId="{5FABD0CA-6E60-4172-8DA1-99E761E75475}">
      <dsp:nvSpPr>
        <dsp:cNvPr id="0" name=""/>
        <dsp:cNvSpPr/>
      </dsp:nvSpPr>
      <dsp:spPr>
        <a:xfrm>
          <a:off x="1418945" y="0"/>
          <a:ext cx="659738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2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2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418945" y="0"/>
        <a:ext cx="659738" cy="241326"/>
      </dsp:txXfrm>
    </dsp:sp>
    <dsp:sp modelId="{6E64F2BB-E98F-4C21-933F-24B15D61B9DA}">
      <dsp:nvSpPr>
        <dsp:cNvPr id="0" name=""/>
        <dsp:cNvSpPr/>
      </dsp:nvSpPr>
      <dsp:spPr>
        <a:xfrm>
          <a:off x="1484665" y="241561"/>
          <a:ext cx="527790" cy="24254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7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491769" y="248665"/>
        <a:ext cx="513582" cy="228335"/>
      </dsp:txXfrm>
    </dsp:sp>
    <dsp:sp modelId="{C35B6816-E6F6-44DC-8005-949AF847260D}">
      <dsp:nvSpPr>
        <dsp:cNvPr id="0" name=""/>
        <dsp:cNvSpPr/>
      </dsp:nvSpPr>
      <dsp:spPr>
        <a:xfrm>
          <a:off x="1484665" y="521420"/>
          <a:ext cx="527790" cy="24254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1072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491769" y="528524"/>
        <a:ext cx="513582" cy="228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0C152-E9BD-4A86-AD2B-80D4380D1D24}">
      <dsp:nvSpPr>
        <dsp:cNvPr id="0" name=""/>
        <dsp:cNvSpPr/>
      </dsp:nvSpPr>
      <dsp:spPr>
        <a:xfrm>
          <a:off x="264" y="0"/>
          <a:ext cx="688083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2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sp:txBody>
      <dsp:txXfrm>
        <a:off x="264" y="0"/>
        <a:ext cx="688083" cy="241326"/>
      </dsp:txXfrm>
    </dsp:sp>
    <dsp:sp modelId="{00D7D2EA-66BC-4D83-BF26-A95A7E6CB4ED}">
      <dsp:nvSpPr>
        <dsp:cNvPr id="0" name=""/>
        <dsp:cNvSpPr/>
      </dsp:nvSpPr>
      <dsp:spPr>
        <a:xfrm>
          <a:off x="69072" y="241561"/>
          <a:ext cx="550466" cy="2425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6176" y="248665"/>
        <a:ext cx="536258" cy="228335"/>
      </dsp:txXfrm>
    </dsp:sp>
    <dsp:sp modelId="{5ECAFB5F-3EAB-4856-A79C-FD76576166A9}">
      <dsp:nvSpPr>
        <dsp:cNvPr id="0" name=""/>
        <dsp:cNvSpPr/>
      </dsp:nvSpPr>
      <dsp:spPr>
        <a:xfrm>
          <a:off x="69072" y="521420"/>
          <a:ext cx="550466" cy="24254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6176" y="528524"/>
        <a:ext cx="536258" cy="228335"/>
      </dsp:txXfrm>
    </dsp:sp>
    <dsp:sp modelId="{056DF8BE-831F-497C-B6CE-F1DECFADC46B}">
      <dsp:nvSpPr>
        <dsp:cNvPr id="0" name=""/>
        <dsp:cNvSpPr/>
      </dsp:nvSpPr>
      <dsp:spPr>
        <a:xfrm>
          <a:off x="740298" y="0"/>
          <a:ext cx="688083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2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2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40298" y="0"/>
        <a:ext cx="688083" cy="241326"/>
      </dsp:txXfrm>
    </dsp:sp>
    <dsp:sp modelId="{405291DC-021B-4962-8793-A587A6444446}">
      <dsp:nvSpPr>
        <dsp:cNvPr id="0" name=""/>
        <dsp:cNvSpPr/>
      </dsp:nvSpPr>
      <dsp:spPr>
        <a:xfrm>
          <a:off x="808762" y="241561"/>
          <a:ext cx="550466" cy="242543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8984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15866" y="248665"/>
        <a:ext cx="536258" cy="228335"/>
      </dsp:txXfrm>
    </dsp:sp>
    <dsp:sp modelId="{4FAAC348-4593-43A1-86CE-F5D29CA490B2}">
      <dsp:nvSpPr>
        <dsp:cNvPr id="0" name=""/>
        <dsp:cNvSpPr/>
      </dsp:nvSpPr>
      <dsp:spPr>
        <a:xfrm>
          <a:off x="808762" y="521420"/>
          <a:ext cx="550466" cy="24254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2823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15866" y="528524"/>
        <a:ext cx="536258" cy="228335"/>
      </dsp:txXfrm>
    </dsp:sp>
    <dsp:sp modelId="{5FABD0CA-6E60-4172-8DA1-99E761E75475}">
      <dsp:nvSpPr>
        <dsp:cNvPr id="0" name=""/>
        <dsp:cNvSpPr/>
      </dsp:nvSpPr>
      <dsp:spPr>
        <a:xfrm>
          <a:off x="1479907" y="0"/>
          <a:ext cx="688083" cy="8044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2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2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479907" y="0"/>
        <a:ext cx="688083" cy="241326"/>
      </dsp:txXfrm>
    </dsp:sp>
    <dsp:sp modelId="{6E64F2BB-E98F-4C21-933F-24B15D61B9DA}">
      <dsp:nvSpPr>
        <dsp:cNvPr id="0" name=""/>
        <dsp:cNvSpPr/>
      </dsp:nvSpPr>
      <dsp:spPr>
        <a:xfrm>
          <a:off x="1548451" y="241561"/>
          <a:ext cx="550466" cy="24254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64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555555" y="248665"/>
        <a:ext cx="536258" cy="228335"/>
      </dsp:txXfrm>
    </dsp:sp>
    <dsp:sp modelId="{C35B6816-E6F6-44DC-8005-949AF847260D}">
      <dsp:nvSpPr>
        <dsp:cNvPr id="0" name=""/>
        <dsp:cNvSpPr/>
      </dsp:nvSpPr>
      <dsp:spPr>
        <a:xfrm>
          <a:off x="1548451" y="521420"/>
          <a:ext cx="550466" cy="24254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1124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555555" y="528524"/>
        <a:ext cx="536258" cy="228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0C152-E9BD-4A86-AD2B-80D4380D1D24}">
      <dsp:nvSpPr>
        <dsp:cNvPr id="0" name=""/>
        <dsp:cNvSpPr/>
      </dsp:nvSpPr>
      <dsp:spPr>
        <a:xfrm>
          <a:off x="286" y="0"/>
          <a:ext cx="743644" cy="9662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</a:p>
      </dsp:txBody>
      <dsp:txXfrm>
        <a:off x="286" y="0"/>
        <a:ext cx="743644" cy="289882"/>
      </dsp:txXfrm>
    </dsp:sp>
    <dsp:sp modelId="{00D7D2EA-66BC-4D83-BF26-A95A7E6CB4ED}">
      <dsp:nvSpPr>
        <dsp:cNvPr id="0" name=""/>
        <dsp:cNvSpPr/>
      </dsp:nvSpPr>
      <dsp:spPr>
        <a:xfrm>
          <a:off x="74650" y="290165"/>
          <a:ext cx="594915" cy="29134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3183" y="298698"/>
        <a:ext cx="577849" cy="274278"/>
      </dsp:txXfrm>
    </dsp:sp>
    <dsp:sp modelId="{5ECAFB5F-3EAB-4856-A79C-FD76576166A9}">
      <dsp:nvSpPr>
        <dsp:cNvPr id="0" name=""/>
        <dsp:cNvSpPr/>
      </dsp:nvSpPr>
      <dsp:spPr>
        <a:xfrm>
          <a:off x="74650" y="626332"/>
          <a:ext cx="594915" cy="29134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3183" y="634865"/>
        <a:ext cx="577849" cy="274278"/>
      </dsp:txXfrm>
    </dsp:sp>
    <dsp:sp modelId="{056DF8BE-831F-497C-B6CE-F1DECFADC46B}">
      <dsp:nvSpPr>
        <dsp:cNvPr id="0" name=""/>
        <dsp:cNvSpPr/>
      </dsp:nvSpPr>
      <dsp:spPr>
        <a:xfrm>
          <a:off x="800075" y="0"/>
          <a:ext cx="743644" cy="9662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0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00075" y="0"/>
        <a:ext cx="743644" cy="289882"/>
      </dsp:txXfrm>
    </dsp:sp>
    <dsp:sp modelId="{405291DC-021B-4962-8793-A587A6444446}">
      <dsp:nvSpPr>
        <dsp:cNvPr id="0" name=""/>
        <dsp:cNvSpPr/>
      </dsp:nvSpPr>
      <dsp:spPr>
        <a:xfrm>
          <a:off x="874068" y="290165"/>
          <a:ext cx="594915" cy="29134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8855</a:t>
          </a:r>
          <a:endParaRPr lang="bg-BG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82601" y="298698"/>
        <a:ext cx="577849" cy="274278"/>
      </dsp:txXfrm>
    </dsp:sp>
    <dsp:sp modelId="{4FAAC348-4593-43A1-86CE-F5D29CA490B2}">
      <dsp:nvSpPr>
        <dsp:cNvPr id="0" name=""/>
        <dsp:cNvSpPr/>
      </dsp:nvSpPr>
      <dsp:spPr>
        <a:xfrm>
          <a:off x="874068" y="626332"/>
          <a:ext cx="594915" cy="29134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2718</a:t>
          </a:r>
          <a:endParaRPr lang="bg-BG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882601" y="634865"/>
        <a:ext cx="577849" cy="274278"/>
      </dsp:txXfrm>
    </dsp:sp>
    <dsp:sp modelId="{5FABD0CA-6E60-4172-8DA1-99E761E75475}">
      <dsp:nvSpPr>
        <dsp:cNvPr id="0" name=""/>
        <dsp:cNvSpPr/>
      </dsp:nvSpPr>
      <dsp:spPr>
        <a:xfrm>
          <a:off x="1599407" y="0"/>
          <a:ext cx="743644" cy="9662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4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</a:t>
          </a:r>
          <a:endParaRPr lang="bg-BG" sz="14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599407" y="0"/>
        <a:ext cx="743644" cy="289882"/>
      </dsp:txXfrm>
    </dsp:sp>
    <dsp:sp modelId="{6E64F2BB-E98F-4C21-933F-24B15D61B9DA}">
      <dsp:nvSpPr>
        <dsp:cNvPr id="0" name=""/>
        <dsp:cNvSpPr/>
      </dsp:nvSpPr>
      <dsp:spPr>
        <a:xfrm>
          <a:off x="1673485" y="290165"/>
          <a:ext cx="594915" cy="29134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193</a:t>
          </a:r>
          <a:endParaRPr lang="bg-BG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682018" y="298698"/>
        <a:ext cx="577849" cy="274278"/>
      </dsp:txXfrm>
    </dsp:sp>
    <dsp:sp modelId="{C35B6816-E6F6-44DC-8005-949AF847260D}">
      <dsp:nvSpPr>
        <dsp:cNvPr id="0" name=""/>
        <dsp:cNvSpPr/>
      </dsp:nvSpPr>
      <dsp:spPr>
        <a:xfrm>
          <a:off x="1673485" y="626332"/>
          <a:ext cx="594915" cy="29134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Century Gothic" panose="020B0502020202020204" pitchFamily="34" charset="0"/>
            </a:rPr>
            <a:t>1229</a:t>
          </a:r>
          <a:endParaRPr lang="bg-BG" sz="16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682018" y="634865"/>
        <a:ext cx="577849" cy="274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DF8BE-831F-497C-B6CE-F1DECFADC46B}">
      <dsp:nvSpPr>
        <dsp:cNvPr id="0" name=""/>
        <dsp:cNvSpPr/>
      </dsp:nvSpPr>
      <dsp:spPr>
        <a:xfrm>
          <a:off x="1853" y="14170"/>
          <a:ext cx="1203844" cy="7982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28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0</a:t>
          </a:r>
          <a:endParaRPr lang="bg-BG" sz="2800" kern="1200" dirty="0">
            <a:solidFill>
              <a:schemeClr val="tx1"/>
            </a:solidFill>
          </a:endParaRPr>
        </a:p>
      </dsp:txBody>
      <dsp:txXfrm>
        <a:off x="1853" y="14170"/>
        <a:ext cx="1203844" cy="239487"/>
      </dsp:txXfrm>
    </dsp:sp>
    <dsp:sp modelId="{405291DC-021B-4962-8793-A587A6444446}">
      <dsp:nvSpPr>
        <dsp:cNvPr id="0" name=""/>
        <dsp:cNvSpPr/>
      </dsp:nvSpPr>
      <dsp:spPr>
        <a:xfrm>
          <a:off x="121635" y="365572"/>
          <a:ext cx="963075" cy="314566"/>
        </a:xfrm>
        <a:prstGeom prst="roundRect">
          <a:avLst>
            <a:gd name="adj" fmla="val 10000"/>
          </a:avLst>
        </a:prstGeom>
        <a:solidFill>
          <a:srgbClr val="FDF6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11475</a:t>
          </a:r>
          <a:endParaRPr lang="bg-BG" sz="1600" kern="1200" dirty="0">
            <a:solidFill>
              <a:schemeClr val="tx1"/>
            </a:solidFill>
          </a:endParaRPr>
        </a:p>
      </dsp:txBody>
      <dsp:txXfrm>
        <a:off x="130848" y="374785"/>
        <a:ext cx="944649" cy="296140"/>
      </dsp:txXfrm>
    </dsp:sp>
    <dsp:sp modelId="{5FABD0CA-6E60-4172-8DA1-99E761E75475}">
      <dsp:nvSpPr>
        <dsp:cNvPr id="0" name=""/>
        <dsp:cNvSpPr/>
      </dsp:nvSpPr>
      <dsp:spPr>
        <a:xfrm>
          <a:off x="1296636" y="7747"/>
          <a:ext cx="1203844" cy="7982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28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1</a:t>
          </a:r>
          <a:endParaRPr lang="bg-BG" sz="2800" kern="1200" dirty="0">
            <a:solidFill>
              <a:schemeClr val="tx1"/>
            </a:solidFill>
          </a:endParaRPr>
        </a:p>
      </dsp:txBody>
      <dsp:txXfrm>
        <a:off x="1296636" y="7747"/>
        <a:ext cx="1203844" cy="239487"/>
      </dsp:txXfrm>
    </dsp:sp>
    <dsp:sp modelId="{6E64F2BB-E98F-4C21-933F-24B15D61B9DA}">
      <dsp:nvSpPr>
        <dsp:cNvPr id="0" name=""/>
        <dsp:cNvSpPr/>
      </dsp:nvSpPr>
      <dsp:spPr>
        <a:xfrm>
          <a:off x="1415769" y="365572"/>
          <a:ext cx="963075" cy="31456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bg-BG" altLang="bg-BG" sz="16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Lucida Console" panose="020B0609040504020204" pitchFamily="49" charset="0"/>
            </a:rPr>
            <a:t>1520</a:t>
          </a:r>
          <a:endParaRPr lang="bg-BG" sz="1600" kern="1200" dirty="0">
            <a:solidFill>
              <a:schemeClr val="tx1"/>
            </a:solidFill>
          </a:endParaRPr>
        </a:p>
      </dsp:txBody>
      <dsp:txXfrm>
        <a:off x="1424982" y="374785"/>
        <a:ext cx="944649" cy="29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E57E-BBCB-41CA-823C-D175FFF5820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4BD7-ABD8-41C5-840E-8A07ACA6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4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9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4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3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5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75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bg-BG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C4BD7-ABD8-41C5-840E-8A07ACA62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172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401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83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812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181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65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822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09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0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9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424B-B41B-4E89-AE83-F5EAC7398597}" type="datetimeFigureOut">
              <a:rPr lang="bg-BG" smtClean="0"/>
              <a:t>26.7.2020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7CB2-74E6-4D8A-87DD-654EC14657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5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image" Target="../media/image25.png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notesSlide" Target="../notesSlides/notesSlide14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diagramDrawing" Target="../diagrams/drawing2.xml"/><Relationship Id="rId5" Type="http://schemas.openxmlformats.org/officeDocument/2006/relationships/image" Target="../media/image27.png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image" Target="../media/image26.pn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8.png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9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3.png"/><Relationship Id="rId10" Type="http://schemas.microsoft.com/office/2007/relationships/diagramDrawing" Target="../diagrams/drawing6.xml"/><Relationship Id="rId4" Type="http://schemas.openxmlformats.org/officeDocument/2006/relationships/image" Target="../media/image30.png"/><Relationship Id="rId9" Type="http://schemas.openxmlformats.org/officeDocument/2006/relationships/diagramColors" Target="../diagrams/colors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9143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0" y="2404067"/>
            <a:ext cx="9144000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6B753-85FD-434D-BC13-71736C71A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90" y="4471710"/>
            <a:ext cx="9129210" cy="884593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STATUS OF A BANK LOAN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9143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F12430-F508-4B45-8F57-ED9CBF991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801" y="5541524"/>
            <a:ext cx="6872818" cy="450447"/>
          </a:xfrm>
        </p:spPr>
        <p:txBody>
          <a:bodyPr anchor="ctr">
            <a:normAutofit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КАЗУС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Transcending our echo-chambers: the importance of diversity of ...">
            <a:extLst>
              <a:ext uri="{FF2B5EF4-FFF2-40B4-BE49-F238E27FC236}">
                <a16:creationId xmlns:a16="http://schemas.microsoft.com/office/drawing/2014/main" id="{28A2323B-5882-4F75-ACBA-58E0BEE7C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 b="8133"/>
          <a:stretch/>
        </p:blipFill>
        <p:spPr bwMode="auto">
          <a:xfrm>
            <a:off x="2499048" y="1139690"/>
            <a:ext cx="4145903" cy="28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B73E31-53BB-494B-8D70-5D0C672DB3C2}"/>
              </a:ext>
            </a:extLst>
          </p:cNvPr>
          <p:cNvSpPr/>
          <p:nvPr/>
        </p:nvSpPr>
        <p:spPr>
          <a:xfrm>
            <a:off x="1" y="14067"/>
            <a:ext cx="91439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SUMMER</a:t>
            </a:r>
            <a:r>
              <a:rPr lang="bg-BG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SCHOOL</a:t>
            </a:r>
            <a:r>
              <a:rPr lang="bg-BG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ON</a:t>
            </a:r>
            <a:r>
              <a:rPr lang="bg-BG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RESEARCH</a:t>
            </a:r>
            <a:r>
              <a:rPr lang="bg-BG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METHODS</a:t>
            </a:r>
            <a:r>
              <a:rPr lang="bg-BG" sz="2000" b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BFB34-277E-4B30-AF86-FCE2F93CF24F}"/>
              </a:ext>
            </a:extLst>
          </p:cNvPr>
          <p:cNvSpPr txBox="1"/>
          <p:nvPr/>
        </p:nvSpPr>
        <p:spPr>
          <a:xfrm>
            <a:off x="-14790" y="6244846"/>
            <a:ext cx="9158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ИЗГОТВИЛИ:</a:t>
            </a:r>
            <a:r>
              <a:rPr lang="en-US" b="1" dirty="0">
                <a:latin typeface="Century Gothic" panose="020B0502020202020204" pitchFamily="34" charset="0"/>
              </a:rPr>
              <a:t>    </a:t>
            </a:r>
            <a:r>
              <a:rPr lang="bg-BG" b="1" dirty="0">
                <a:latin typeface="Century Gothic" panose="020B0502020202020204" pitchFamily="34" charset="0"/>
              </a:rPr>
              <a:t>МИХАЕЛА АНГЕЛОВА, 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bg-BG" b="1" dirty="0">
                <a:latin typeface="Century Gothic" panose="020B0502020202020204" pitchFamily="34" charset="0"/>
              </a:rPr>
              <a:t>ЯНА НЕЙКОВА, </a:t>
            </a:r>
          </a:p>
          <a:p>
            <a:pPr algn="ctr"/>
            <a:r>
              <a:rPr lang="bg-BG" b="1" dirty="0">
                <a:latin typeface="Century Gothic" panose="020B0502020202020204" pitchFamily="34" charset="0"/>
              </a:rPr>
              <a:t>ДИМИТЪР ТРИЧКОВ, АЛЕКСАНДЪР БАЛАБАНОВ</a:t>
            </a:r>
            <a:endParaRPr lang="en-US" b="1" dirty="0">
              <a:latin typeface="Century Gothic" panose="020B0502020202020204" pitchFamily="34" charset="0"/>
            </a:endParaRPr>
          </a:p>
          <a:p>
            <a:pPr algn="ctr"/>
            <a:endParaRPr lang="bg-B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2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04812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КОРЕЛАЦИОННА МАТРИЦА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FC60B1-DDAB-4B96-965D-3EEA0ABBE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76"/>
          <a:stretch/>
        </p:blipFill>
        <p:spPr>
          <a:xfrm>
            <a:off x="0" y="1300923"/>
            <a:ext cx="9144000" cy="4164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49ECFF-D8B8-4315-B677-28BC55B5D212}"/>
              </a:ext>
            </a:extLst>
          </p:cNvPr>
          <p:cNvSpPr/>
          <p:nvPr/>
        </p:nvSpPr>
        <p:spPr>
          <a:xfrm>
            <a:off x="868680" y="6101392"/>
            <a:ext cx="84441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биниране на 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dd$perc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dd$Monthly.Debt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/(</a:t>
            </a: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dd$Annual.Income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/12)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7A414-C8FC-4C25-BADE-E3588DA2FBEF}"/>
              </a:ext>
            </a:extLst>
          </p:cNvPr>
          <p:cNvSpPr/>
          <p:nvPr/>
        </p:nvSpPr>
        <p:spPr>
          <a:xfrm>
            <a:off x="130738" y="5732060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Feature engineering</a:t>
            </a: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7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04812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6D9F64-0118-4E71-AC16-81F5D12C03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7" t="9651" r="4640" b="11678"/>
          <a:stretch/>
        </p:blipFill>
        <p:spPr>
          <a:xfrm>
            <a:off x="643988" y="1536049"/>
            <a:ext cx="6460196" cy="5017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B7B5F0-DA22-4B29-8A36-CB0832C60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804" y="2998546"/>
            <a:ext cx="6460196" cy="1106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C9927-664F-4484-988D-1F234CA77434}"/>
              </a:ext>
            </a:extLst>
          </p:cNvPr>
          <p:cNvSpPr txBox="1"/>
          <p:nvPr/>
        </p:nvSpPr>
        <p:spPr>
          <a:xfrm>
            <a:off x="450166" y="1181112"/>
            <a:ext cx="8693834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b="1" dirty="0">
                <a:latin typeface="Century Gothic" panose="020B0502020202020204" pitchFamily="34" charset="0"/>
              </a:rPr>
              <a:t>Кредитният рейтинг е най-важната предсказваща характеристика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0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ИЗБОР НА ПРЕДСКАЗВАЩИ ХАРАКТЕРИСТИКИ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3C194-851B-4AFC-9161-9AF2D8B921E1}"/>
              </a:ext>
            </a:extLst>
          </p:cNvPr>
          <p:cNvSpPr/>
          <p:nvPr/>
        </p:nvSpPr>
        <p:spPr>
          <a:xfrm>
            <a:off x="432972" y="1887866"/>
            <a:ext cx="43781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Credit.Score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Annual.Income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perc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Monthly.Debt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Maximum.Open.Credit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Purpose1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Current.Loan.Amount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Current.Credit.Balance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Years.of.Credit.History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Number.of.Open.Accounts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Months.since.last.delinquent1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Tax.Liens</a:t>
            </a: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ED4EC-E59F-4AA6-A83B-3C9796412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92" y="1658022"/>
            <a:ext cx="3365636" cy="5127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E9E92-7C7C-4345-A7F1-C24AECF19D79}"/>
              </a:ext>
            </a:extLst>
          </p:cNvPr>
          <p:cNvSpPr txBox="1"/>
          <p:nvPr/>
        </p:nvSpPr>
        <p:spPr>
          <a:xfrm>
            <a:off x="432972" y="1257912"/>
            <a:ext cx="295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BEST SUBSET SELECTION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EAD5-AD86-4161-A512-87AAE8EFBEB0}"/>
              </a:ext>
            </a:extLst>
          </p:cNvPr>
          <p:cNvSpPr txBox="1"/>
          <p:nvPr/>
        </p:nvSpPr>
        <p:spPr>
          <a:xfrm>
            <a:off x="4974492" y="1223317"/>
            <a:ext cx="2957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6029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СТАТИСТИЧЕСКА ЗНАЧИМОСТ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F887BB-C360-4624-A982-A4FF59FF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425" y="1422847"/>
            <a:ext cx="6808763" cy="4915202"/>
          </a:xfrm>
          <a:prstGeom prst="rect">
            <a:avLst/>
          </a:prstGeom>
        </p:spPr>
      </p:pic>
      <p:pic>
        <p:nvPicPr>
          <p:cNvPr id="2050" name="Picture 2" descr="Businessman with a great idea | Free Vector">
            <a:extLst>
              <a:ext uri="{FF2B5EF4-FFF2-40B4-BE49-F238E27FC236}">
                <a16:creationId xmlns:a16="http://schemas.microsoft.com/office/drawing/2014/main" id="{62773804-5024-40EE-9EFA-5C9BD6EF2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7" t="4997" r="23104"/>
          <a:stretch/>
        </p:blipFill>
        <p:spPr bwMode="auto">
          <a:xfrm>
            <a:off x="84406" y="3161877"/>
            <a:ext cx="1900922" cy="31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8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371231" y="362405"/>
            <a:ext cx="8401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ФАКТОРИ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22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И ПРЕДПОСТАВКИ ЗА ИЗПЛАЩАНЕ НА КРЕДИТА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9A9584-14AC-4775-8CFC-D5CF54BE0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556804"/>
              </p:ext>
            </p:extLst>
          </p:nvPr>
        </p:nvGraphicFramePr>
        <p:xfrm>
          <a:off x="371231" y="1015998"/>
          <a:ext cx="8674295" cy="535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2C3B27-3CC9-40E6-A49A-FF682F69A930}"/>
              </a:ext>
            </a:extLst>
          </p:cNvPr>
          <p:cNvSpPr txBox="1"/>
          <p:nvPr/>
        </p:nvSpPr>
        <p:spPr>
          <a:xfrm>
            <a:off x="599653" y="1340067"/>
            <a:ext cx="53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1</a:t>
            </a:r>
            <a:endParaRPr lang="bg-BG" sz="20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A70604-8F82-40F6-B2B3-2F4541AB7606}"/>
              </a:ext>
            </a:extLst>
          </p:cNvPr>
          <p:cNvSpPr/>
          <p:nvPr/>
        </p:nvSpPr>
        <p:spPr>
          <a:xfrm>
            <a:off x="1015820" y="2052375"/>
            <a:ext cx="470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endParaRPr lang="bg-BG" sz="20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AC049-1A8A-4A49-8F5D-5206BD0449F1}"/>
              </a:ext>
            </a:extLst>
          </p:cNvPr>
          <p:cNvSpPr/>
          <p:nvPr/>
        </p:nvSpPr>
        <p:spPr>
          <a:xfrm>
            <a:off x="1206987" y="2826692"/>
            <a:ext cx="47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3</a:t>
            </a:r>
            <a:endParaRPr lang="bg-BG" sz="20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6EE8D-2A1C-4AA7-9EF4-80ED8FD6123E}"/>
              </a:ext>
            </a:extLst>
          </p:cNvPr>
          <p:cNvSpPr/>
          <p:nvPr/>
        </p:nvSpPr>
        <p:spPr>
          <a:xfrm>
            <a:off x="1367040" y="3494254"/>
            <a:ext cx="47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4</a:t>
            </a:r>
            <a:endParaRPr lang="bg-BG" sz="20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64839E-0FCC-4012-9C84-B30C98E4AFE4}"/>
              </a:ext>
            </a:extLst>
          </p:cNvPr>
          <p:cNvSpPr/>
          <p:nvPr/>
        </p:nvSpPr>
        <p:spPr>
          <a:xfrm>
            <a:off x="1307171" y="4225414"/>
            <a:ext cx="47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5</a:t>
            </a:r>
            <a:endParaRPr lang="bg-BG" sz="20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5A045-EEF2-4F8B-9B2C-63C7BD8D6965}"/>
              </a:ext>
            </a:extLst>
          </p:cNvPr>
          <p:cNvSpPr/>
          <p:nvPr/>
        </p:nvSpPr>
        <p:spPr>
          <a:xfrm>
            <a:off x="1056155" y="4975965"/>
            <a:ext cx="470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6</a:t>
            </a:r>
            <a:endParaRPr lang="bg-BG" sz="20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0E11-9B0C-4BAE-85AE-307F78E535E1}"/>
              </a:ext>
            </a:extLst>
          </p:cNvPr>
          <p:cNvSpPr/>
          <p:nvPr/>
        </p:nvSpPr>
        <p:spPr>
          <a:xfrm>
            <a:off x="542892" y="5698395"/>
            <a:ext cx="545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7</a:t>
            </a:r>
            <a:endParaRPr lang="bg-BG" sz="20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3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2EAC30A-638F-45E8-9846-DE06E6F8F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97"/>
          <a:stretch/>
        </p:blipFill>
        <p:spPr>
          <a:xfrm>
            <a:off x="2256264" y="4459632"/>
            <a:ext cx="4653125" cy="2376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6009E-00DB-4F50-BD82-CCF9573DE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73"/>
          <a:stretch/>
        </p:blipFill>
        <p:spPr>
          <a:xfrm>
            <a:off x="4700867" y="1702124"/>
            <a:ext cx="4346735" cy="2332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35629-8E57-4D35-A8EA-BAC72CCB8F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35"/>
          <a:stretch/>
        </p:blipFill>
        <p:spPr>
          <a:xfrm>
            <a:off x="258427" y="1763721"/>
            <a:ext cx="4488035" cy="2288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РЕЗУЛТАТИ ОТ ТЕСТВАНЕ НА МОДЕЛИ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033689-7EC3-4EB9-93A2-E8E7CD6C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5302E02-77CF-4444-96B4-D750CF67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946" y="2360285"/>
            <a:ext cx="15428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TER=22%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97EBC-0492-45E5-8D3C-F6317973FE36}"/>
              </a:ext>
            </a:extLst>
          </p:cNvPr>
          <p:cNvSpPr/>
          <p:nvPr/>
        </p:nvSpPr>
        <p:spPr>
          <a:xfrm>
            <a:off x="7077777" y="2258709"/>
            <a:ext cx="137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b="1" dirty="0">
                <a:latin typeface="+mj-lt"/>
              </a:rPr>
              <a:t> TER=22%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BDB58-2E8B-42F1-AA16-1E0993EA083E}"/>
              </a:ext>
            </a:extLst>
          </p:cNvPr>
          <p:cNvSpPr/>
          <p:nvPr/>
        </p:nvSpPr>
        <p:spPr>
          <a:xfrm>
            <a:off x="4896372" y="5241234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b="1" dirty="0">
                <a:latin typeface="+mj-lt"/>
              </a:rPr>
              <a:t>TER=23%</a:t>
            </a:r>
          </a:p>
        </p:txBody>
      </p:sp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9EF2EB06-520E-43C7-87F7-FFD59E144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367918"/>
              </p:ext>
            </p:extLst>
          </p:nvPr>
        </p:nvGraphicFramePr>
        <p:xfrm>
          <a:off x="2425891" y="1484216"/>
          <a:ext cx="2167991" cy="80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Content Placeholder 7">
            <a:extLst>
              <a:ext uri="{FF2B5EF4-FFF2-40B4-BE49-F238E27FC236}">
                <a16:creationId xmlns:a16="http://schemas.microsoft.com/office/drawing/2014/main" id="{613B6289-7F69-48F8-B742-A1604BB04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541725"/>
              </p:ext>
            </p:extLst>
          </p:nvPr>
        </p:nvGraphicFramePr>
        <p:xfrm>
          <a:off x="6926893" y="1478648"/>
          <a:ext cx="2078684" cy="80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3B579FE3-C80B-4AA2-BACE-FA072FCB3DD6}"/>
              </a:ext>
            </a:extLst>
          </p:cNvPr>
          <p:cNvSpPr/>
          <p:nvPr/>
        </p:nvSpPr>
        <p:spPr>
          <a:xfrm>
            <a:off x="4625357" y="1013679"/>
            <a:ext cx="4507663" cy="37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226288-9748-4E91-A8F9-87EA5A9C8CC1}"/>
              </a:ext>
            </a:extLst>
          </p:cNvPr>
          <p:cNvSpPr/>
          <p:nvPr/>
        </p:nvSpPr>
        <p:spPr>
          <a:xfrm>
            <a:off x="0" y="1013301"/>
            <a:ext cx="4587911" cy="37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1A5DC-22E2-4B2E-A240-78650284B62B}"/>
              </a:ext>
            </a:extLst>
          </p:cNvPr>
          <p:cNvSpPr txBox="1"/>
          <p:nvPr/>
        </p:nvSpPr>
        <p:spPr>
          <a:xfrm>
            <a:off x="10981" y="1010126"/>
            <a:ext cx="458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5ABA42-F6E6-40B5-8BF8-21BB334A80B2}"/>
              </a:ext>
            </a:extLst>
          </p:cNvPr>
          <p:cNvSpPr txBox="1"/>
          <p:nvPr/>
        </p:nvSpPr>
        <p:spPr>
          <a:xfrm>
            <a:off x="4645514" y="1016428"/>
            <a:ext cx="448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A6D73-E5C0-4851-8729-70D89053FC55}"/>
              </a:ext>
            </a:extLst>
          </p:cNvPr>
          <p:cNvSpPr/>
          <p:nvPr/>
        </p:nvSpPr>
        <p:spPr>
          <a:xfrm>
            <a:off x="2198424" y="3977548"/>
            <a:ext cx="4587911" cy="37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042A09-F9E3-42EA-A420-9507AB1E9FB9}"/>
              </a:ext>
            </a:extLst>
          </p:cNvPr>
          <p:cNvSpPr txBox="1"/>
          <p:nvPr/>
        </p:nvSpPr>
        <p:spPr>
          <a:xfrm>
            <a:off x="2194559" y="3959729"/>
            <a:ext cx="46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QDA</a:t>
            </a:r>
          </a:p>
        </p:txBody>
      </p:sp>
      <p:graphicFrame>
        <p:nvGraphicFramePr>
          <p:cNvPr id="36" name="Content Placeholder 7">
            <a:extLst>
              <a:ext uri="{FF2B5EF4-FFF2-40B4-BE49-F238E27FC236}">
                <a16:creationId xmlns:a16="http://schemas.microsoft.com/office/drawing/2014/main" id="{7E16CEC5-C9D9-4E16-8990-6E2A26533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035871"/>
              </p:ext>
            </p:extLst>
          </p:nvPr>
        </p:nvGraphicFramePr>
        <p:xfrm>
          <a:off x="4571395" y="4484182"/>
          <a:ext cx="2167991" cy="80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63720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033689-7EC3-4EB9-93A2-E8E7CD6C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5550C-CCB5-4046-B133-CE3AFBB6E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1" t="9540" r="2616"/>
          <a:stretch/>
        </p:blipFill>
        <p:spPr>
          <a:xfrm>
            <a:off x="152400" y="1133825"/>
            <a:ext cx="8808721" cy="5587231"/>
          </a:xfrm>
          <a:prstGeom prst="rect">
            <a:avLst/>
          </a:prstGeom>
        </p:spPr>
      </p:pic>
      <p:graphicFrame>
        <p:nvGraphicFramePr>
          <p:cNvPr id="26" name="Content Placeholder 7">
            <a:extLst>
              <a:ext uri="{FF2B5EF4-FFF2-40B4-BE49-F238E27FC236}">
                <a16:creationId xmlns:a16="http://schemas.microsoft.com/office/drawing/2014/main" id="{00C6D117-F57E-4824-BD8A-D1358B65E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234010"/>
              </p:ext>
            </p:extLst>
          </p:nvPr>
        </p:nvGraphicFramePr>
        <p:xfrm>
          <a:off x="6063176" y="2025749"/>
          <a:ext cx="2343052" cy="96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7" name="Rectangle 1">
            <a:extLst>
              <a:ext uri="{FF2B5EF4-FFF2-40B4-BE49-F238E27FC236}">
                <a16:creationId xmlns:a16="http://schemas.microsoft.com/office/drawing/2014/main" id="{844CCDB2-EAA1-48D8-ADFC-18AEBC9A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275" y="3189875"/>
            <a:ext cx="15428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TER=22,4%</a:t>
            </a:r>
          </a:p>
        </p:txBody>
      </p:sp>
    </p:spTree>
    <p:extLst>
      <p:ext uri="{BB962C8B-B14F-4D97-AF65-F5344CB8AC3E}">
        <p14:creationId xmlns:p14="http://schemas.microsoft.com/office/powerpoint/2010/main" val="79421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39B0D-310A-49F8-9823-3EC18B7EF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4"/>
          <a:stretch/>
        </p:blipFill>
        <p:spPr>
          <a:xfrm>
            <a:off x="0" y="1589648"/>
            <a:ext cx="9144000" cy="5268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BE246-2F61-46B5-8F00-8DB86B73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31" y="3291560"/>
            <a:ext cx="4202132" cy="2510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XGBOOST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033689-7EC3-4EB9-93A2-E8E7CD6C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Content Placeholder 7">
            <a:extLst>
              <a:ext uri="{FF2B5EF4-FFF2-40B4-BE49-F238E27FC236}">
                <a16:creationId xmlns:a16="http://schemas.microsoft.com/office/drawing/2014/main" id="{159CD1AF-7D70-4F1F-B2F5-E783B1F89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176047"/>
              </p:ext>
            </p:extLst>
          </p:nvPr>
        </p:nvGraphicFramePr>
        <p:xfrm>
          <a:off x="6545045" y="3277969"/>
          <a:ext cx="2500481" cy="96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C5470F2-8642-4054-A3D2-9D50BE6F3F1B}"/>
              </a:ext>
            </a:extLst>
          </p:cNvPr>
          <p:cNvSpPr/>
          <p:nvPr/>
        </p:nvSpPr>
        <p:spPr>
          <a:xfrm>
            <a:off x="5942086" y="282007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Lucida Console" panose="020B0609040504020204" pitchFamily="49" charset="0"/>
              </a:rPr>
              <a:t>test-error= 0.998</a:t>
            </a:r>
            <a:r>
              <a:rPr lang="bg-BG" b="1" dirty="0">
                <a:latin typeface="Lucida Console" panose="020B0609040504020204" pitchFamily="49" charset="0"/>
              </a:rPr>
              <a:t>%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4BD1A-14E7-4573-B302-E010781BA074}"/>
              </a:ext>
            </a:extLst>
          </p:cNvPr>
          <p:cNvSpPr/>
          <p:nvPr/>
        </p:nvSpPr>
        <p:spPr>
          <a:xfrm>
            <a:off x="858525" y="1169237"/>
            <a:ext cx="7223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b="1" dirty="0">
                <a:latin typeface="Century Gothic" panose="020B0502020202020204" pitchFamily="34" charset="0"/>
              </a:rPr>
              <a:t>Избран окончателен модел – грешка под 1%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4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РЕЗУЛТАТИ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033689-7EC3-4EB9-93A2-E8E7CD6C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830C1-A4AD-41D5-BC1B-892F45E29E30}"/>
              </a:ext>
            </a:extLst>
          </p:cNvPr>
          <p:cNvSpPr/>
          <p:nvPr/>
        </p:nvSpPr>
        <p:spPr>
          <a:xfrm>
            <a:off x="461107" y="1077553"/>
            <a:ext cx="85000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класифициране и анализ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ru-RU" sz="2400" dirty="0">
                <a:latin typeface="Century Gothic" panose="020B0502020202020204" pitchFamily="34" charset="0"/>
              </a:rPr>
              <a:t>на кандидатите за кредит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помагане на банкерите да разберат  поведението на клиентите</a:t>
            </a:r>
            <a:endParaRPr lang="bg-BG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</a:rPr>
              <a:t>идентифициране на </a:t>
            </a:r>
            <a:r>
              <a:rPr lang="en-US" sz="2400" dirty="0" err="1">
                <a:latin typeface="Century Gothic" panose="020B0502020202020204" pitchFamily="34" charset="0"/>
              </a:rPr>
              <a:t>доб</a:t>
            </a:r>
            <a:r>
              <a:rPr lang="bg-BG" sz="2400" dirty="0">
                <a:latin typeface="Century Gothic" panose="020B0502020202020204" pitchFamily="34" charset="0"/>
              </a:rPr>
              <a:t>ри</a:t>
            </a:r>
            <a:r>
              <a:rPr lang="en-US" sz="2400" dirty="0">
                <a:latin typeface="Century Gothic" panose="020B0502020202020204" pitchFamily="34" charset="0"/>
              </a:rPr>
              <a:t> и </a:t>
            </a:r>
            <a:r>
              <a:rPr lang="en-US" sz="2400" dirty="0" err="1">
                <a:latin typeface="Century Gothic" panose="020B0502020202020204" pitchFamily="34" charset="0"/>
              </a:rPr>
              <a:t>лош</a:t>
            </a:r>
            <a:r>
              <a:rPr lang="bg-BG" sz="2400" dirty="0">
                <a:latin typeface="Century Gothic" panose="020B0502020202020204" pitchFamily="34" charset="0"/>
              </a:rPr>
              <a:t>и </a:t>
            </a:r>
            <a:r>
              <a:rPr lang="en-US" sz="2400" dirty="0">
                <a:latin typeface="Century Gothic" panose="020B0502020202020204" pitchFamily="34" charset="0"/>
              </a:rPr>
              <a:t>/</a:t>
            </a:r>
            <a:r>
              <a:rPr lang="bg-BG" sz="2400" dirty="0">
                <a:latin typeface="Century Gothic" panose="020B0502020202020204" pitchFamily="34" charset="0"/>
              </a:rPr>
              <a:t>рискови</a:t>
            </a:r>
            <a:r>
              <a:rPr lang="en-US" sz="2400" dirty="0">
                <a:latin typeface="Century Gothic" panose="020B0502020202020204" pitchFamily="34" charset="0"/>
              </a:rPr>
              <a:t>/</a:t>
            </a:r>
            <a:r>
              <a:rPr lang="bg-BG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клиент</a:t>
            </a:r>
            <a:r>
              <a:rPr lang="bg-BG" sz="2400" dirty="0">
                <a:latin typeface="Century Gothic" panose="020B0502020202020204" pitchFamily="34" charset="0"/>
              </a:rPr>
              <a:t>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</a:rPr>
              <a:t>даване на кредити в „сигурни ръце“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The Result- 28 weeks">
            <a:extLst>
              <a:ext uri="{FF2B5EF4-FFF2-40B4-BE49-F238E27FC236}">
                <a16:creationId xmlns:a16="http://schemas.microsoft.com/office/drawing/2014/main" id="{23CCED78-B024-4AB4-AA50-2F827BA2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04" y="3755096"/>
            <a:ext cx="4654356" cy="31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4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7516073-CB8D-435B-A784-5CE1C5CEE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342" b="50862"/>
          <a:stretch/>
        </p:blipFill>
        <p:spPr>
          <a:xfrm>
            <a:off x="2061474" y="1193801"/>
            <a:ext cx="5184401" cy="517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C0680-703D-4F9F-ABD5-A4D6EA29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17E02-6C90-4FD0-89FB-566466BBA826}"/>
              </a:ext>
            </a:extLst>
          </p:cNvPr>
          <p:cNvSpPr txBox="1"/>
          <p:nvPr/>
        </p:nvSpPr>
        <p:spPr>
          <a:xfrm>
            <a:off x="812800" y="317500"/>
            <a:ext cx="744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242071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7CCAA-E13F-4399-A310-9B091C8257E8}"/>
              </a:ext>
            </a:extLst>
          </p:cNvPr>
          <p:cNvSpPr txBox="1"/>
          <p:nvPr/>
        </p:nvSpPr>
        <p:spPr>
          <a:xfrm>
            <a:off x="708025" y="316239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КАЗУС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4049-49BA-4B00-8669-365AE09F4C24}"/>
              </a:ext>
            </a:extLst>
          </p:cNvPr>
          <p:cNvSpPr/>
          <p:nvPr/>
        </p:nvSpPr>
        <p:spPr>
          <a:xfrm>
            <a:off x="1954099" y="1153014"/>
            <a:ext cx="6916061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600"/>
              </a:spcAft>
            </a:pPr>
            <a:r>
              <a:rPr lang="bg-BG" sz="2400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ДАННИ: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статус на кредитите на клиентите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 целева и 16 предсказващи характеристики</a:t>
            </a:r>
          </a:p>
          <a:p>
            <a:pPr algn="just">
              <a:spcAft>
                <a:spcPts val="600"/>
              </a:spcAft>
            </a:pPr>
            <a:endParaRPr lang="bg-BG" sz="24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bg-BG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ОСНОВНИ ЦЕЛИ: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Анализ на факторите за неизплащане на кредита с цел минимизиране на бъдещи рискови клиенти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Създаване на прогнозен модел с добавена стойност</a:t>
            </a:r>
            <a:endParaRPr lang="en-US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Интегриране на решението в стратегията на банката</a:t>
            </a:r>
          </a:p>
        </p:txBody>
      </p:sp>
      <p:pic>
        <p:nvPicPr>
          <p:cNvPr id="7" name="Picture 4" descr="Свързано изображение">
            <a:extLst>
              <a:ext uri="{FF2B5EF4-FFF2-40B4-BE49-F238E27FC236}">
                <a16:creationId xmlns:a16="http://schemas.microsoft.com/office/drawing/2014/main" id="{A4271B87-A22E-4EBA-B68D-72C51784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58" y="3487072"/>
            <a:ext cx="1585371" cy="15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Резултат с изображение за инфо">
            <a:extLst>
              <a:ext uri="{FF2B5EF4-FFF2-40B4-BE49-F238E27FC236}">
                <a16:creationId xmlns:a16="http://schemas.microsoft.com/office/drawing/2014/main" id="{D93A370E-F449-4B07-B9BF-4050E688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4" y="1153014"/>
            <a:ext cx="1380465" cy="16910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7CCAA-E13F-4399-A310-9B091C8257E8}"/>
              </a:ext>
            </a:extLst>
          </p:cNvPr>
          <p:cNvSpPr txBox="1"/>
          <p:nvPr/>
        </p:nvSpPr>
        <p:spPr>
          <a:xfrm>
            <a:off x="708025" y="316239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МЕТОДОЛОГИЧНА РАМКА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A5191-A703-4274-819F-5D5471AA236C}"/>
              </a:ext>
            </a:extLst>
          </p:cNvPr>
          <p:cNvSpPr/>
          <p:nvPr/>
        </p:nvSpPr>
        <p:spPr>
          <a:xfrm>
            <a:off x="1628258" y="2587109"/>
            <a:ext cx="5595370" cy="435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45E3A-C11C-4460-BC4D-0D23C98E6761}"/>
              </a:ext>
            </a:extLst>
          </p:cNvPr>
          <p:cNvSpPr txBox="1"/>
          <p:nvPr/>
        </p:nvSpPr>
        <p:spPr>
          <a:xfrm>
            <a:off x="496229" y="2608379"/>
            <a:ext cx="774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Данни за статус на кредитите на клиенти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4A911-4238-4D4C-BFB4-89A96E48AC75}"/>
              </a:ext>
            </a:extLst>
          </p:cNvPr>
          <p:cNvSpPr/>
          <p:nvPr/>
        </p:nvSpPr>
        <p:spPr>
          <a:xfrm>
            <a:off x="1877303" y="3307223"/>
            <a:ext cx="506730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89B94-2E04-4E95-8E4C-659E883E8712}"/>
              </a:ext>
            </a:extLst>
          </p:cNvPr>
          <p:cNvSpPr txBox="1"/>
          <p:nvPr/>
        </p:nvSpPr>
        <p:spPr>
          <a:xfrm>
            <a:off x="1893495" y="3303972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Стъпка 1: Предварителна обработка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6499512-7C22-4031-A9BA-FBE2D20CDD19}"/>
              </a:ext>
            </a:extLst>
          </p:cNvPr>
          <p:cNvSpPr/>
          <p:nvPr/>
        </p:nvSpPr>
        <p:spPr>
          <a:xfrm>
            <a:off x="2599487" y="3912015"/>
            <a:ext cx="3537679" cy="39539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FF3DB-6530-43AB-AC09-A243FBECEFB2}"/>
              </a:ext>
            </a:extLst>
          </p:cNvPr>
          <p:cNvSpPr/>
          <p:nvPr/>
        </p:nvSpPr>
        <p:spPr>
          <a:xfrm>
            <a:off x="2735022" y="3911765"/>
            <a:ext cx="3264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Агрегирани данни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953BA544-02CD-4F49-A8CC-437E57717271}"/>
              </a:ext>
            </a:extLst>
          </p:cNvPr>
          <p:cNvSpPr/>
          <p:nvPr/>
        </p:nvSpPr>
        <p:spPr>
          <a:xfrm rot="5400000">
            <a:off x="3254230" y="2964200"/>
            <a:ext cx="229503" cy="4130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45ECDBE1-7733-414C-9E33-A21CC80C0DA1}"/>
              </a:ext>
            </a:extLst>
          </p:cNvPr>
          <p:cNvSpPr/>
          <p:nvPr/>
        </p:nvSpPr>
        <p:spPr>
          <a:xfrm rot="5400000">
            <a:off x="5261268" y="2947416"/>
            <a:ext cx="229502" cy="4130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A8D3A4C7-31CB-4772-873B-F1A943E5536B}"/>
              </a:ext>
            </a:extLst>
          </p:cNvPr>
          <p:cNvSpPr/>
          <p:nvPr/>
        </p:nvSpPr>
        <p:spPr>
          <a:xfrm rot="5400000">
            <a:off x="4315309" y="3593760"/>
            <a:ext cx="195979" cy="4130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0E39F2-C81F-4F95-9E9B-369A8FA48AB3}"/>
              </a:ext>
            </a:extLst>
          </p:cNvPr>
          <p:cNvSpPr/>
          <p:nvPr/>
        </p:nvSpPr>
        <p:spPr>
          <a:xfrm>
            <a:off x="1879802" y="4566425"/>
            <a:ext cx="5067301" cy="387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EC361-E4CF-4AB9-AB1E-0FC4BE33C76B}"/>
              </a:ext>
            </a:extLst>
          </p:cNvPr>
          <p:cNvSpPr txBox="1"/>
          <p:nvPr/>
        </p:nvSpPr>
        <p:spPr>
          <a:xfrm>
            <a:off x="1896354" y="4575114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Стъпка 2: Анализ на данните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FB36129-C0FB-49EF-977E-DCB04D4E8572}"/>
              </a:ext>
            </a:extLst>
          </p:cNvPr>
          <p:cNvSpPr/>
          <p:nvPr/>
        </p:nvSpPr>
        <p:spPr>
          <a:xfrm rot="5400000">
            <a:off x="4305816" y="4783194"/>
            <a:ext cx="210271" cy="591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9FF95600-2D97-486E-9F84-701A385688D7}"/>
              </a:ext>
            </a:extLst>
          </p:cNvPr>
          <p:cNvSpPr/>
          <p:nvPr/>
        </p:nvSpPr>
        <p:spPr>
          <a:xfrm rot="5400000">
            <a:off x="4301741" y="4234917"/>
            <a:ext cx="228116" cy="4130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9C9614A-A55C-4288-BCED-51F39C1912A9}"/>
              </a:ext>
            </a:extLst>
          </p:cNvPr>
          <p:cNvSpPr/>
          <p:nvPr/>
        </p:nvSpPr>
        <p:spPr>
          <a:xfrm>
            <a:off x="1958723" y="5167467"/>
            <a:ext cx="4934440" cy="39539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1BB2B-5D21-4A65-8FC3-E8CD3477AF5B}"/>
              </a:ext>
            </a:extLst>
          </p:cNvPr>
          <p:cNvSpPr/>
          <p:nvPr/>
        </p:nvSpPr>
        <p:spPr>
          <a:xfrm>
            <a:off x="1628258" y="5166793"/>
            <a:ext cx="559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Избор на предсказващи характеристики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058431-FB30-42D6-A8F6-1DA22A157386}"/>
              </a:ext>
            </a:extLst>
          </p:cNvPr>
          <p:cNvSpPr/>
          <p:nvPr/>
        </p:nvSpPr>
        <p:spPr>
          <a:xfrm>
            <a:off x="1879802" y="5781975"/>
            <a:ext cx="5067301" cy="387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8B88B-CBD8-4399-ADC7-35726A707B96}"/>
              </a:ext>
            </a:extLst>
          </p:cNvPr>
          <p:cNvSpPr txBox="1"/>
          <p:nvPr/>
        </p:nvSpPr>
        <p:spPr>
          <a:xfrm>
            <a:off x="1896354" y="5791264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Стъпка 3: Тестване на прогнозни модели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383E3069-608D-4E8F-9036-C399242D640F}"/>
              </a:ext>
            </a:extLst>
          </p:cNvPr>
          <p:cNvSpPr/>
          <p:nvPr/>
        </p:nvSpPr>
        <p:spPr>
          <a:xfrm rot="5400000">
            <a:off x="4305816" y="5998744"/>
            <a:ext cx="210271" cy="591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E3EF6FF7-4F25-4C26-A387-268317C59960}"/>
              </a:ext>
            </a:extLst>
          </p:cNvPr>
          <p:cNvSpPr/>
          <p:nvPr/>
        </p:nvSpPr>
        <p:spPr>
          <a:xfrm rot="5400000">
            <a:off x="4305815" y="5401905"/>
            <a:ext cx="210271" cy="591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9F14C5E9-4DC4-436C-A8D5-B9F32FC97251}"/>
              </a:ext>
            </a:extLst>
          </p:cNvPr>
          <p:cNvSpPr/>
          <p:nvPr/>
        </p:nvSpPr>
        <p:spPr>
          <a:xfrm>
            <a:off x="3162470" y="6401580"/>
            <a:ext cx="2577148" cy="39539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EA0ED8-F986-4E96-9A0D-EFF4D397EEDE}"/>
              </a:ext>
            </a:extLst>
          </p:cNvPr>
          <p:cNvSpPr/>
          <p:nvPr/>
        </p:nvSpPr>
        <p:spPr>
          <a:xfrm>
            <a:off x="2135387" y="6430935"/>
            <a:ext cx="4677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b="1" dirty="0">
                <a:latin typeface="Century Gothic" panose="020B0502020202020204" pitchFamily="34" charset="0"/>
              </a:rPr>
              <a:t>Избор на модел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39" name="Picture 4" descr="Резултат с изображение за data cleaning">
            <a:extLst>
              <a:ext uri="{FF2B5EF4-FFF2-40B4-BE49-F238E27FC236}">
                <a16:creationId xmlns:a16="http://schemas.microsoft.com/office/drawing/2014/main" id="{FFD1AF4C-844C-4F60-9B4E-AB98D825A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/>
          <a:stretch/>
        </p:blipFill>
        <p:spPr bwMode="auto">
          <a:xfrm>
            <a:off x="3385568" y="1005608"/>
            <a:ext cx="2340675" cy="1595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9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7CCAA-E13F-4399-A310-9B091C8257E8}"/>
              </a:ext>
            </a:extLst>
          </p:cNvPr>
          <p:cNvSpPr txBox="1"/>
          <p:nvPr/>
        </p:nvSpPr>
        <p:spPr>
          <a:xfrm>
            <a:off x="812800" y="317500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ИЗПОЛЗВАНИ ТЕХНИКИ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F3D10E-F037-485C-BEBF-CDA2318A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596" y="1151596"/>
            <a:ext cx="6423290" cy="5664199"/>
          </a:xfrm>
        </p:spPr>
        <p:txBody>
          <a:bodyPr>
            <a:normAutofit lnSpcReduction="10000"/>
          </a:bodyPr>
          <a:lstStyle/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Аналитични мето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ди: 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boxplots, 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таблици с пропорции на напусналите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Класификационно дръвче 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decision tree/ </a:t>
            </a:r>
            <a:endParaRPr lang="bg-BG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Формулиране на факторни променливи /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dummies/ 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и синтетични характеристики със синергичен ефект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Алгоритми за избор на най-добрите предсказващи характеристики 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Best subset selection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Lasso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Логистична регресия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–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статистическа значимост 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Линеен и квадратичен дискриминантен анализ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X</a:t>
            </a: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gboost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Графично изобразяване на резултататите /хистограми/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Confusion matrix</a:t>
            </a: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и оценка на грешк</a:t>
            </a:r>
            <a:r>
              <a:rPr lang="bg-BG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ата 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/TER/</a:t>
            </a:r>
          </a:p>
          <a:p>
            <a:pPr marL="285750" indent="-285750" algn="just" defTabSz="457200">
              <a:lnSpc>
                <a:spcPct val="100000"/>
              </a:lnSpc>
              <a:spcBef>
                <a:spcPts val="0"/>
              </a:spcBef>
            </a:pP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Сравнителен анализ между различните техники </a:t>
            </a:r>
            <a:endParaRPr 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1600" dirty="0">
              <a:solidFill>
                <a:schemeClr val="tx1"/>
              </a:solidFill>
            </a:endParaRPr>
          </a:p>
        </p:txBody>
      </p:sp>
      <p:pic>
        <p:nvPicPr>
          <p:cNvPr id="12" name="Picture 4" descr="Резултат с изображение за histogram icon">
            <a:extLst>
              <a:ext uri="{FF2B5EF4-FFF2-40B4-BE49-F238E27FC236}">
                <a16:creationId xmlns:a16="http://schemas.microsoft.com/office/drawing/2014/main" id="{376DB43A-FC55-41C3-9433-14105354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1" y="3108329"/>
            <a:ext cx="1952996" cy="18351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techniques">
            <a:extLst>
              <a:ext uri="{FF2B5EF4-FFF2-40B4-BE49-F238E27FC236}">
                <a16:creationId xmlns:a16="http://schemas.microsoft.com/office/drawing/2014/main" id="{FF8612D5-8BD2-4E66-A17B-3239D47DB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19"/>
          <a:stretch/>
        </p:blipFill>
        <p:spPr bwMode="auto">
          <a:xfrm>
            <a:off x="305481" y="1341272"/>
            <a:ext cx="2230897" cy="15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stock photo : Partnership. Image contain clipping path">
            <a:extLst>
              <a:ext uri="{FF2B5EF4-FFF2-40B4-BE49-F238E27FC236}">
                <a16:creationId xmlns:a16="http://schemas.microsoft.com/office/drawing/2014/main" id="{B8121DF5-C657-4937-ABD8-3828C7633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" b="20135"/>
          <a:stretch/>
        </p:blipFill>
        <p:spPr bwMode="auto">
          <a:xfrm>
            <a:off x="237263" y="4943472"/>
            <a:ext cx="2299115" cy="17748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1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ПРЕДВАРИТЕЛНА ОБРАБОТКА И АНАЛИЗ НА ДАННИТЕ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34AE93-450E-49E8-A470-A11355212B97}"/>
              </a:ext>
            </a:extLst>
          </p:cNvPr>
          <p:cNvSpPr/>
          <p:nvPr/>
        </p:nvSpPr>
        <p:spPr>
          <a:xfrm>
            <a:off x="2039815" y="1090005"/>
            <a:ext cx="685096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Коригиране формата на данните</a:t>
            </a:r>
            <a:endParaRPr lang="en-US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Изчистване на дубликати и запълване на липсващи стойности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Изтриване на редове с голям брой лисващи стойности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Изтриване на нетипични наблюдения /</a:t>
            </a:r>
            <a:r>
              <a:rPr lang="en-US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outlyers</a:t>
            </a:r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/</a:t>
            </a:r>
            <a:endParaRPr lang="bg-BG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Анализ на честотни разпределения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Анализ на описателни статистики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Боксдиаграми за визуализиране на наблюденията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Създаване на факторни променливи – биниране</a:t>
            </a:r>
            <a:endParaRPr lang="en-US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spcAft>
                <a:spcPts val="600"/>
              </a:spcAft>
            </a:pPr>
            <a:endParaRPr lang="bg-BG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lat Calendar Icon (With images) | Calendar icon, Calendar logo ...">
            <a:extLst>
              <a:ext uri="{FF2B5EF4-FFF2-40B4-BE49-F238E27FC236}">
                <a16:creationId xmlns:a16="http://schemas.microsoft.com/office/drawing/2014/main" id="{2FD9191F-2468-40B2-B2D8-7FD19F164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3" t="13049" r="23333" b="12914"/>
          <a:stretch/>
        </p:blipFill>
        <p:spPr bwMode="auto">
          <a:xfrm>
            <a:off x="176181" y="1100406"/>
            <a:ext cx="1687453" cy="164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oice Bill PNG Icon (34) - PNG Repo Free PNG Icons">
            <a:extLst>
              <a:ext uri="{FF2B5EF4-FFF2-40B4-BE49-F238E27FC236}">
                <a16:creationId xmlns:a16="http://schemas.microsoft.com/office/drawing/2014/main" id="{0EB6A98E-E6DF-4D8B-A263-366D0AE3E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" y="3034345"/>
            <a:ext cx="1610416" cy="161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Резултат с изображение за stimulation icon">
            <a:extLst>
              <a:ext uri="{FF2B5EF4-FFF2-40B4-BE49-F238E27FC236}">
                <a16:creationId xmlns:a16="http://schemas.microsoft.com/office/drawing/2014/main" id="{2D1DBF0E-8FD3-44B1-B854-67DB89AAF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6" y="4862066"/>
            <a:ext cx="1648918" cy="16489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6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ПЪРВОНАЧАЛНИ АНАЛИЗИ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27D4E-704B-4701-9F83-D0A671D64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" y="1015998"/>
            <a:ext cx="3604832" cy="584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08A4F-AD2A-44C2-9666-324A686D2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511" y="998446"/>
            <a:ext cx="4878419" cy="5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ПЪРВОНАЧАЛНИ АНАЛИЗИ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0D0C7B-6F72-4395-AF71-651B2A27CA65}"/>
              </a:ext>
            </a:extLst>
          </p:cNvPr>
          <p:cNvSpPr/>
          <p:nvPr/>
        </p:nvSpPr>
        <p:spPr>
          <a:xfrm>
            <a:off x="3111402" y="1386200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Annual Income vs Purpose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02327B-5262-4FC3-B474-27576CBB12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54"/>
          <a:stretch/>
        </p:blipFill>
        <p:spPr>
          <a:xfrm>
            <a:off x="0" y="1755532"/>
            <a:ext cx="8999296" cy="4476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48588-C4A3-471E-8414-FA094AC08A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949" b="92122"/>
          <a:stretch/>
        </p:blipFill>
        <p:spPr>
          <a:xfrm>
            <a:off x="3937390" y="6292205"/>
            <a:ext cx="1913207" cy="4375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F41A4-C26D-4962-932F-A79644DC1554}"/>
              </a:ext>
            </a:extLst>
          </p:cNvPr>
          <p:cNvSpPr/>
          <p:nvPr/>
        </p:nvSpPr>
        <p:spPr>
          <a:xfrm>
            <a:off x="8679766" y="1755532"/>
            <a:ext cx="3195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347016"/>
            <a:ext cx="850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ПЪРВОНАЧАЛНИ АНАЛИЗИ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F41A4-C26D-4962-932F-A79644DC1554}"/>
              </a:ext>
            </a:extLst>
          </p:cNvPr>
          <p:cNvSpPr/>
          <p:nvPr/>
        </p:nvSpPr>
        <p:spPr>
          <a:xfrm>
            <a:off x="8679766" y="1755532"/>
            <a:ext cx="3195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C61F5-EAD9-4F93-AEF4-DCC300324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0885"/>
            <a:ext cx="9144000" cy="24333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489C72-1F82-4858-9040-19B9C0A2FA68}"/>
              </a:ext>
            </a:extLst>
          </p:cNvPr>
          <p:cNvSpPr/>
          <p:nvPr/>
        </p:nvSpPr>
        <p:spPr>
          <a:xfrm>
            <a:off x="3343939" y="1117402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Term vs Credit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C7D1-685B-457C-A527-E754A6BFE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214" y="3873494"/>
            <a:ext cx="2560847" cy="488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A43D77-76B7-4F3C-8320-F87B1D2A254B}"/>
              </a:ext>
            </a:extLst>
          </p:cNvPr>
          <p:cNvSpPr/>
          <p:nvPr/>
        </p:nvSpPr>
        <p:spPr>
          <a:xfrm>
            <a:off x="409857" y="4814022"/>
            <a:ext cx="8500012" cy="170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краткосрочният заем е предпочитан от по-голямата част от кандидатите за кредит 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клиентите главно кандидатстват за заем за консолидация на дълга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bg-B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срокът на заема зависи от кредитния рейтинг на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246958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1839-5374-4FC2-982A-C1DE02F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99"/>
            <a:ext cx="9144000" cy="87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F753F-CA27-4680-B436-1DB999BA6CCB}"/>
              </a:ext>
            </a:extLst>
          </p:cNvPr>
          <p:cNvSpPr txBox="1"/>
          <p:nvPr/>
        </p:nvSpPr>
        <p:spPr>
          <a:xfrm>
            <a:off x="643988" y="290744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ИЗВОДИ ОТ АНАЛИЗА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F524C-E25A-4A2B-B1A1-CF78CF1CE1E9}"/>
              </a:ext>
            </a:extLst>
          </p:cNvPr>
          <p:cNvSpPr/>
          <p:nvPr/>
        </p:nvSpPr>
        <p:spPr>
          <a:xfrm>
            <a:off x="2039815" y="1016000"/>
            <a:ext cx="6891117" cy="810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ГРУПИ СКЛОННИ КЪМ НЕИЗПЛАЩАНЕ НА КРЕДИТА: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bg-BG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клиенти, които имат просрочени вноски през последната година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bg-BG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клиенти с повече от три кредитни проблема</a:t>
            </a:r>
            <a:endParaRPr lang="en-US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bg-BG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клиенти с много висок кредитен рейтинг</a:t>
            </a:r>
            <a:endParaRPr lang="en-US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bg-BG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клиенти с дългосрочни заеми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bg-BG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клиенти, които имат собствена къща, рента или начална ипотека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bg-BG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клиенти, които са теглили бизнес заем или кредит за собствен бизнес или преместване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bg-BG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en-US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bg-BG" sz="22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bg-BG" sz="22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en-US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lients, company, customer group, customers, forum, people, users icon">
            <a:extLst>
              <a:ext uri="{FF2B5EF4-FFF2-40B4-BE49-F238E27FC236}">
                <a16:creationId xmlns:a16="http://schemas.microsoft.com/office/drawing/2014/main" id="{1A1C5C90-749C-4021-B3B2-EC780B17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0" y="1167045"/>
            <a:ext cx="1718895" cy="17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8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627</Words>
  <Application>Microsoft Office PowerPoint</Application>
  <PresentationFormat>On-screen Show (4:3)</PresentationFormat>
  <Paragraphs>176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Century Gothic</vt:lpstr>
      <vt:lpstr>Lucida Console</vt:lpstr>
      <vt:lpstr>Office Theme</vt:lpstr>
      <vt:lpstr>STATUS OF A BANK LOAN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COMPANY SOCIAL NETWORK for 20 000 USERS</dc:title>
  <dc:creator>Mihaela Angelova</dc:creator>
  <cp:lastModifiedBy>Mihaela Angelova</cp:lastModifiedBy>
  <cp:revision>176</cp:revision>
  <dcterms:created xsi:type="dcterms:W3CDTF">2020-05-25T15:08:19Z</dcterms:created>
  <dcterms:modified xsi:type="dcterms:W3CDTF">2020-07-25T23:55:07Z</dcterms:modified>
</cp:coreProperties>
</file>