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6289d00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6289d00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b96ecf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b96ecf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db96ecf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db96ecf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db96ecf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db96ecf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b96ecf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b96ecf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b96ecfe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b96ecfe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db96ecfe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db96ecfe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db96ecfe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db96ecf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e6289d00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e6289d0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b96ecf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b96ecf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b96ec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b96ec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db96ecfe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db96ecfe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e6289d0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e6289d0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e6289d00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e6289d00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e6289d0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e6289d0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6289d0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6289d0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db96ec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db96ec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e6289d00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e6289d00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e6289d00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e6289d00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huggingface.co/models" TargetMode="External"/><Relationship Id="rId4" Type="http://schemas.openxmlformats.org/officeDocument/2006/relationships/hyperlink" Target="https://arxiv.org/abs/1706.03762" TargetMode="External"/><Relationship Id="rId5" Type="http://schemas.openxmlformats.org/officeDocument/2006/relationships/hyperlink" Target="https://arxiv.org/abs/1810.04805" TargetMode="External"/><Relationship Id="rId6" Type="http://schemas.openxmlformats.org/officeDocument/2006/relationships/hyperlink" Target="https://machinelearningmastery.com/global-attention-for-encoder-decoder-recurrent-neural-networks/" TargetMode="External"/><Relationship Id="rId7" Type="http://schemas.openxmlformats.org/officeDocument/2006/relationships/hyperlink" Target="https://huggingface.co/gpt2?text=My+name+is+Yasen+and+I+like+t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towardsdatascience.com/understanding-encoder-decoder-sequence-to-sequence-model-679e04af434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towardsdatascience.com/understanding-encoder-decoder-sequence-to-sequence-model-679e04af434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Art* NLP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HuggingFace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Yasen Kiprov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7700" y="4090175"/>
            <a:ext cx="2175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*with a few months delay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Ground-breaking pre-training: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Masked language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sentence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amounts of unlabeled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“Special” CLS tokens - used to attach a NN for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Fine-tuning on many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of art on most of them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Bert Family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62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Distilbert, Albert, StructBert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Ernie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GPT-2, T5, Pegasus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Reformer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Key: Massive pre-training &amp; optimisations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Result: near-human performance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TODO: show Glue benchmark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891" y="721000"/>
            <a:ext cx="4970224" cy="32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and cost of training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Bert</a:t>
            </a:r>
            <a:r>
              <a:rPr lang="en"/>
              <a:t>: 350M parameters, three days on 16 TPUv3 chips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It costs $245,000 to train the </a:t>
            </a:r>
            <a:r>
              <a:rPr b="1" lang="en"/>
              <a:t>XLNet model</a:t>
            </a:r>
            <a:r>
              <a:rPr lang="en"/>
              <a:t> … </a:t>
            </a:r>
            <a:r>
              <a:rPr b="1" lang="en"/>
              <a:t>512 TPU v3</a:t>
            </a:r>
            <a:r>
              <a:rPr lang="en"/>
              <a:t> chips * 2.5 days”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T5</a:t>
            </a:r>
            <a:r>
              <a:rPr lang="en"/>
              <a:t>: </a:t>
            </a:r>
            <a:r>
              <a:rPr b="1" lang="en"/>
              <a:t>11B</a:t>
            </a:r>
            <a:r>
              <a:rPr lang="en"/>
              <a:t> parameters: “[we] </a:t>
            </a:r>
            <a:r>
              <a:rPr lang="en"/>
              <a:t>train models on “slices” of Cloud TPU Pods.TPU pods are multi-rack ML supercomputers that contain 1,024TPU v3 chips”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GPT-3: 175B </a:t>
            </a:r>
            <a:r>
              <a:rPr lang="en"/>
              <a:t>parameters: “... memory requirement exceeding 350GB and training costs exceeding $12 million”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600" y="2900550"/>
            <a:ext cx="3554250" cy="21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company, focused on solving NLP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</a:t>
            </a:r>
            <a:r>
              <a:rPr b="1" lang="en"/>
              <a:t>ransformers: </a:t>
            </a:r>
            <a:r>
              <a:rPr lang="en"/>
              <a:t>a </a:t>
            </a:r>
            <a:r>
              <a:rPr lang="en"/>
              <a:t>community-driven OS library for </a:t>
            </a:r>
            <a:r>
              <a:rPr lang="en"/>
              <a:t>NLP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a </a:t>
            </a:r>
            <a:r>
              <a:rPr b="1" lang="en"/>
              <a:t>simple interface</a:t>
            </a:r>
            <a:r>
              <a:rPr lang="en"/>
              <a:t> and </a:t>
            </a:r>
            <a:r>
              <a:rPr b="1" lang="en"/>
              <a:t>great docs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re-trained models for many state-of-art NLP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Implementations in PyTorch and Tensorflow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Good for out-of-domain researchers</a:t>
            </a:r>
            <a:endParaRPr b="1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25717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Philosophy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</a:t>
            </a:r>
            <a:r>
              <a:rPr b="1" lang="en"/>
              <a:t>eep it simple</a:t>
            </a:r>
            <a:r>
              <a:rPr lang="en"/>
              <a:t> - common interface to all architectures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Ready-to-use pre-trained models + lots of community built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Easy to fine-tune on custom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Production ready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for editing and implementing your own networks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Tasks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</a:t>
            </a:r>
            <a:r>
              <a:rPr lang="en"/>
              <a:t>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 (sequence)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Extractive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Main Concepts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</a:t>
            </a:r>
            <a:r>
              <a:rPr lang="en"/>
              <a:t>(Bert, GPT-2, etc.): NN architectures in PyTorch (torch.nn.Module)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Configuration</a:t>
            </a:r>
            <a:r>
              <a:rPr lang="en"/>
              <a:t>:</a:t>
            </a:r>
            <a:r>
              <a:rPr lang="en"/>
              <a:t> store all the extra parameters required to train a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Tokenizer</a:t>
            </a:r>
            <a:r>
              <a:rPr lang="en"/>
              <a:t>:</a:t>
            </a:r>
            <a:r>
              <a:rPr lang="en"/>
              <a:t> store the vocabulary for each model and provide methods for encoding/decoding strings in a list of </a:t>
            </a:r>
            <a:r>
              <a:rPr b="1" lang="en"/>
              <a:t>token embeddings indices</a:t>
            </a:r>
            <a:r>
              <a:rPr lang="en"/>
              <a:t> to be fed to a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from_pretrained()</a:t>
            </a:r>
            <a:r>
              <a:rPr lang="en"/>
              <a:t>:</a:t>
            </a:r>
            <a:r>
              <a:rPr lang="en"/>
              <a:t> load any pretrained model or tokenizer by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AutoModel</a:t>
            </a:r>
            <a:r>
              <a:rPr lang="en"/>
              <a:t>: a factory class which knows what model class to use, by name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wrapper function, which handles: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 and input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Decoding the output to useful format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Oversimplification, down to a single line of code.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note: Colab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https://colab.research.google.com/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Google Colaboratory - needs to be installed in Google Drive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Jupyter notebooks, hosted by Google online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Great for experimenting, lots of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Free ram, disk space, (occasionally) access to GPUs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Downside: reset sessions if inactive for a few hours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1: Run cool models with </a:t>
            </a:r>
            <a:r>
              <a:rPr b="1" lang="en"/>
              <a:t>pipelines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 2: Run a model in the standard HuggingFace way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Еxercises are almost directly copied from HuggingFace examples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years of experience, dev, entrepreneur, PhD candidate, freelancer, datathon winner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R&amp;D team lead in NLP @SiteGround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Interests: Sentiment analysis, named entity recognition, question answering, dialogue systems</a:t>
            </a:r>
            <a:endParaRPr/>
          </a:p>
          <a:p>
            <a:pPr indent="45720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 like simple and effective solutions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https://huggingface.co/models</a:t>
            </a:r>
            <a:r>
              <a:rPr lang="en"/>
              <a:t> - all available models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https://arxiv.org/abs/1706.03762</a:t>
            </a:r>
            <a:r>
              <a:rPr lang="en"/>
              <a:t> - “Attention is All You Need”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https://arxiv.org/abs/1810.04805</a:t>
            </a:r>
            <a:r>
              <a:rPr lang="en"/>
              <a:t> - “Bert”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https://machinelearningmastery.com/global-attention-for-encoder-decoder-recurrent-neural-networks/</a:t>
            </a:r>
            <a:r>
              <a:rPr lang="en"/>
              <a:t> - Introduction to Attention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https://huggingface.co/gpt2?text=My+name+is+Yasen+and+I+like+to</a:t>
            </a:r>
            <a:r>
              <a:rPr lang="en"/>
              <a:t> : live demos of some models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 meetups on Data Science and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</a:t>
            </a:r>
            <a:r>
              <a:rPr b="1" lang="en"/>
              <a:t>free beer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Recently online and recorded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Looking for speakers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025" y="2626000"/>
            <a:ext cx="4995950" cy="19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 on transformer neural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Encoder - Decoder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HuggingFace transformers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 and tokenizers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Hands-on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 1: Run 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 2: Run a model as a pro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 3: Fine-tune a pretrained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- Decoder architecture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53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Encoder - reads the input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Decoder - generates the output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Useful for: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Machine translation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Text Summarization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Named Entity Recognition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Speech to Text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350" y="951250"/>
            <a:ext cx="4988399" cy="233029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491375" y="4560950"/>
            <a:ext cx="6408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4"/>
              </a:rPr>
              <a:t>https://towardsdatascience.com/understanding-encoder-decoder-sequence-to-sequence-model-679e04af4346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- ? architecture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3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Encoder - reads the input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custom NN uses the encoder vector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Useful for: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Text Classification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Anything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34499" t="0"/>
          <a:stretch/>
        </p:blipFill>
        <p:spPr>
          <a:xfrm>
            <a:off x="4002325" y="1653825"/>
            <a:ext cx="3267500" cy="23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491375" y="4560950"/>
            <a:ext cx="6408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4"/>
              </a:rPr>
              <a:t>https://towardsdatascience.com/understanding-encoder-decoder-sequence-to-sequence-model-679e04af4346</a:t>
            </a:r>
            <a:endParaRPr sz="1000"/>
          </a:p>
        </p:txBody>
      </p:sp>
      <p:sp>
        <p:nvSpPr>
          <p:cNvPr id="92" name="Google Shape;92;p18"/>
          <p:cNvSpPr txBox="1"/>
          <p:nvPr/>
        </p:nvSpPr>
        <p:spPr>
          <a:xfrm>
            <a:off x="5635975" y="547175"/>
            <a:ext cx="12858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 rot="5400000">
            <a:off x="6718375" y="2298825"/>
            <a:ext cx="1668000" cy="53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Layers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Current State of Art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20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Attention is all you need!</a:t>
            </a:r>
            <a:r>
              <a:rPr lang="en"/>
              <a:t> </a:t>
            </a:r>
            <a:br>
              <a:rPr lang="en"/>
            </a:br>
            <a:r>
              <a:rPr lang="en"/>
              <a:t>							</a:t>
            </a:r>
            <a:r>
              <a:rPr lang="en" sz="1300"/>
              <a:t>V</a:t>
            </a:r>
            <a:r>
              <a:rPr lang="en" sz="1300"/>
              <a:t>a</a:t>
            </a:r>
            <a:r>
              <a:rPr lang="en" sz="1300"/>
              <a:t>swani et al 2017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Representations of </a:t>
            </a:r>
            <a:r>
              <a:rPr b="1" lang="en"/>
              <a:t>all inputs</a:t>
            </a:r>
            <a:r>
              <a:rPr lang="en"/>
              <a:t> participate on </a:t>
            </a:r>
            <a:r>
              <a:rPr b="1" lang="en"/>
              <a:t>each output</a:t>
            </a:r>
            <a:r>
              <a:rPr lang="en"/>
              <a:t>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bottleneck in one representation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time decay of early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Bonus: Computation parallelization (faster training)</a:t>
            </a:r>
            <a:endParaRPr sz="13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365" y="484325"/>
            <a:ext cx="3132835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Attention-only based encoder-decoder network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151" y="205188"/>
            <a:ext cx="3174100" cy="47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25" y="1821675"/>
            <a:ext cx="4756350" cy="26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same transformer, new tasks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525275"/>
            <a:ext cx="8144725" cy="32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286275" y="4739000"/>
            <a:ext cx="8483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Pre-training of Deep Bidirectional Transformers for Language Understanding (Devlin et. al, 2019)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