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qnfXzKSuI0PjraFavUcDX/2Vg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6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5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" name="Google Shape;26;p5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" name="Google Shape;28;p5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6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2"/>
          <p:cNvSpPr txBox="1"/>
          <p:nvPr>
            <p:ph type="ctrTitle"/>
          </p:nvPr>
        </p:nvSpPr>
        <p:spPr>
          <a:xfrm>
            <a:off x="1524000" y="1122362"/>
            <a:ext cx="9144000" cy="30577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Bayesian periodogram analysis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Approximation of quadratic function</a:t>
            </a:r>
            <a:endParaRPr b="1"/>
          </a:p>
        </p:txBody>
      </p:sp>
      <p:pic>
        <p:nvPicPr>
          <p:cNvPr id="145" name="Google Shape;14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7064" y="1798493"/>
            <a:ext cx="7357872" cy="4486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Approximation of cubic function</a:t>
            </a:r>
            <a:endParaRPr b="1"/>
          </a:p>
        </p:txBody>
      </p:sp>
      <p:pic>
        <p:nvPicPr>
          <p:cNvPr id="151" name="Google Shape;15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7064" y="1837822"/>
            <a:ext cx="7357872" cy="4486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Components of dynamics</a:t>
            </a:r>
            <a:endParaRPr b="1"/>
          </a:p>
        </p:txBody>
      </p:sp>
      <p:sp>
        <p:nvSpPr>
          <p:cNvPr id="157" name="Google Shape;157;p43"/>
          <p:cNvSpPr txBox="1"/>
          <p:nvPr>
            <p:ph idx="1" type="body"/>
          </p:nvPr>
        </p:nvSpPr>
        <p:spPr>
          <a:xfrm>
            <a:off x="838199" y="1825625"/>
            <a:ext cx="11058331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35" r="0" t="-19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Bayesian periodogram analysis</a:t>
            </a:r>
            <a:endParaRPr/>
          </a:p>
        </p:txBody>
      </p:sp>
      <p:sp>
        <p:nvSpPr>
          <p:cNvPr id="163" name="Google Shape;163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Decays</a:t>
            </a:r>
            <a:endParaRPr b="1"/>
          </a:p>
        </p:txBody>
      </p:sp>
      <p:sp>
        <p:nvSpPr>
          <p:cNvPr id="169" name="Google Shape;169;p45"/>
          <p:cNvSpPr txBox="1"/>
          <p:nvPr>
            <p:ph idx="1" type="body"/>
          </p:nvPr>
        </p:nvSpPr>
        <p:spPr>
          <a:xfrm>
            <a:off x="838199" y="1623528"/>
            <a:ext cx="11002347" cy="46932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19" r="0" t="-181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Decays</a:t>
            </a:r>
            <a:endParaRPr/>
          </a:p>
        </p:txBody>
      </p:sp>
      <p:sp>
        <p:nvSpPr>
          <p:cNvPr id="175" name="Google Shape;175;p46"/>
          <p:cNvSpPr txBox="1"/>
          <p:nvPr>
            <p:ph idx="1" type="body"/>
          </p:nvPr>
        </p:nvSpPr>
        <p:spPr>
          <a:xfrm>
            <a:off x="838200" y="1017038"/>
            <a:ext cx="10515600" cy="52811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2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Decays</a:t>
            </a:r>
            <a:endParaRPr/>
          </a:p>
        </p:txBody>
      </p:sp>
      <p:sp>
        <p:nvSpPr>
          <p:cNvPr id="181" name="Google Shape;181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252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Bayesian periodogram analysis</a:t>
            </a:r>
            <a:endParaRPr b="1"/>
          </a:p>
        </p:txBody>
      </p:sp>
      <p:sp>
        <p:nvSpPr>
          <p:cNvPr id="187" name="Google Shape;187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Confidence intervals of forecast</a:t>
            </a:r>
            <a:endParaRPr b="1"/>
          </a:p>
        </p:txBody>
      </p:sp>
      <p:sp>
        <p:nvSpPr>
          <p:cNvPr id="193" name="Google Shape;193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Confidence intervals of forecast</a:t>
            </a:r>
            <a:endParaRPr b="1"/>
          </a:p>
        </p:txBody>
      </p:sp>
      <p:sp>
        <p:nvSpPr>
          <p:cNvPr id="199" name="Google Shape;199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Bayesian estimation of model coefficients</a:t>
            </a:r>
            <a:endParaRPr b="1"/>
          </a:p>
        </p:txBody>
      </p:sp>
      <p:sp>
        <p:nvSpPr>
          <p:cNvPr id="96" name="Google Shape;96;p33"/>
          <p:cNvSpPr txBox="1"/>
          <p:nvPr>
            <p:ph idx="1" type="body"/>
          </p:nvPr>
        </p:nvSpPr>
        <p:spPr>
          <a:xfrm>
            <a:off x="206477" y="1825624"/>
            <a:ext cx="11661057" cy="45161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Confidence intervals of forecast</a:t>
            </a:r>
            <a:endParaRPr b="1"/>
          </a:p>
        </p:txBody>
      </p:sp>
      <p:sp>
        <p:nvSpPr>
          <p:cNvPr id="205" name="Google Shape;205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References</a:t>
            </a:r>
            <a:endParaRPr b="1"/>
          </a:p>
        </p:txBody>
      </p:sp>
      <p:sp>
        <p:nvSpPr>
          <p:cNvPr id="211" name="Google Shape;211;p52"/>
          <p:cNvSpPr txBox="1"/>
          <p:nvPr>
            <p:ph idx="1" type="body"/>
          </p:nvPr>
        </p:nvSpPr>
        <p:spPr>
          <a:xfrm>
            <a:off x="324465" y="1825624"/>
            <a:ext cx="11543070" cy="4506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Атанасов, А. 2018. Статистически методи за анализ на динамични редове. София: Издателски комплекс – УНСС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Величкова, Н. 1981. Статистически методи за изучаване и прогнозиране развитието на социално-икономическите явления. София: „Наука и изкуство“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Харалампиев, К. Бейсовски подход за оценка на хармонични колебания с променлива амплитуда. Научна конференция с международно участие „Авангардни научни инструменти в управлението”, Равда, 2014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Bretthorst, G., 1988. Bayesian Spectrum Analysis and Parameter Estimation. Berlin, Heidelberg: Springer-Verlag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Schwarz, G. 1978. Estimating the Dimension of a Model. The Annals of Statistics, Vol. 6, No. 2, 461-464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Stone, M. 1977. An Asymptotic Equivalence of Choice of Model by Cross-Validation and Akaike’s Criterion. Journal of the Royal Statistical Society. Series B (Methodological) , 1977, Vol. 39, No. 1 (1977), pp. 44-47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Stone, M. 1979. Comments on Model Selection Criteria of Akaike and Schwarz. Journal of the Royal Statistical Society. Series B (Methodological) , 1979, Vol. 41, No. 2 (1979), pp. 276-278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Bayesian estimation of model coefficients</a:t>
            </a:r>
            <a:endParaRPr b="1"/>
          </a:p>
        </p:txBody>
      </p:sp>
      <p:sp>
        <p:nvSpPr>
          <p:cNvPr id="102" name="Google Shape;102;p34"/>
          <p:cNvSpPr txBox="1"/>
          <p:nvPr>
            <p:ph idx="1" type="body"/>
          </p:nvPr>
        </p:nvSpPr>
        <p:spPr>
          <a:xfrm>
            <a:off x="344129" y="1825625"/>
            <a:ext cx="11503742" cy="44768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Bayesian estimation of model coefficients</a:t>
            </a:r>
            <a:endParaRPr b="1"/>
          </a:p>
        </p:txBody>
      </p:sp>
      <p:sp>
        <p:nvSpPr>
          <p:cNvPr id="108" name="Google Shape;108;p35"/>
          <p:cNvSpPr txBox="1"/>
          <p:nvPr>
            <p:ph idx="1" type="body"/>
          </p:nvPr>
        </p:nvSpPr>
        <p:spPr>
          <a:xfrm>
            <a:off x="344129" y="1825625"/>
            <a:ext cx="11503742" cy="44768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Bayesian estimation of model coefficients</a:t>
            </a:r>
            <a:endParaRPr b="1"/>
          </a:p>
        </p:txBody>
      </p:sp>
      <p:sp>
        <p:nvSpPr>
          <p:cNvPr id="114" name="Google Shape;114;p36"/>
          <p:cNvSpPr txBox="1"/>
          <p:nvPr>
            <p:ph idx="1" type="body"/>
          </p:nvPr>
        </p:nvSpPr>
        <p:spPr>
          <a:xfrm>
            <a:off x="344129" y="1825625"/>
            <a:ext cx="11503742" cy="44768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Series</a:t>
            </a:r>
            <a:endParaRPr b="1"/>
          </a:p>
        </p:txBody>
      </p:sp>
      <p:sp>
        <p:nvSpPr>
          <p:cNvPr id="120" name="Google Shape;120;p37"/>
          <p:cNvSpPr txBox="1"/>
          <p:nvPr>
            <p:ph idx="1" type="body"/>
          </p:nvPr>
        </p:nvSpPr>
        <p:spPr>
          <a:xfrm>
            <a:off x="838199" y="1614196"/>
            <a:ext cx="11002347" cy="47306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19" r="0" t="-296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Periodogram analysis</a:t>
            </a:r>
            <a:endParaRPr b="1"/>
          </a:p>
        </p:txBody>
      </p:sp>
      <p:sp>
        <p:nvSpPr>
          <p:cNvPr id="126" name="Google Shape;126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2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27" name="Google Shape;12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6408" y="1254048"/>
            <a:ext cx="5333760" cy="400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Bayesian periodogram analysis</a:t>
            </a:r>
            <a:endParaRPr b="1"/>
          </a:p>
        </p:txBody>
      </p:sp>
      <p:sp>
        <p:nvSpPr>
          <p:cNvPr id="133" name="Google Shape;133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Approximation of linear function</a:t>
            </a:r>
            <a:endParaRPr b="1"/>
          </a:p>
        </p:txBody>
      </p:sp>
      <p:pic>
        <p:nvPicPr>
          <p:cNvPr id="139" name="Google Shape;13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7064" y="1827989"/>
            <a:ext cx="7357872" cy="4486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2023-07-16T13:32:30Z</dcterms:created>
  <dc:creator>Windows User</dc:creator>
</cp:coreProperties>
</file>