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79" r:id="rId14"/>
    <p:sldId id="258" r:id="rId15"/>
    <p:sldId id="261" r:id="rId16"/>
    <p:sldId id="262" r:id="rId17"/>
    <p:sldId id="264" r:id="rId18"/>
    <p:sldId id="266" r:id="rId19"/>
    <p:sldId id="268" r:id="rId20"/>
    <p:sldId id="270" r:id="rId21"/>
    <p:sldId id="272" r:id="rId22"/>
    <p:sldId id="274" r:id="rId23"/>
    <p:sldId id="276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3B96-4AA9-4342-B195-13F155BE5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737FE-EA16-4130-BAC8-B34C13BE7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EBD8-329D-4FF7-8157-09CD251D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DAFE-7DB5-44A7-A593-4BBAF77C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AEE5-4B0C-43FB-B0CE-2A72C097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25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1449-3920-482B-93D1-58B77F4C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209D-91FF-4794-87D7-F4BB20F2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2781-0383-4266-813B-AE31E7F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83B3-5BF2-4DF8-82EF-E49D21FC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5128-84D6-4F13-9791-2DA799D8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693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B112-DE1C-409F-8658-C4CB3BB76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8F254-A42E-4F59-949A-C73AFB4B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CF1B-CAE9-4A76-92C2-C1EDEF27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2FB4-31AE-4252-8010-FB7C2DA2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0F77-DE23-4386-8363-FB1E363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37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B018-9360-425A-9963-99E13A9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124-6183-4A77-919B-CFBEEF12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79CA-2C87-42CF-AA3F-4FCA4436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154B-936B-449B-8018-25E939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4A37-E801-4148-8DA8-73B04ECC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380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4ECA-F9E0-4D5D-B09D-D41AEFDA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7143-1657-4BEA-961F-4BF385E4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9512-FD7A-4330-9544-29918124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5849-8FFD-4CF3-B02D-C0D3554E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63C0-0D24-4B6E-A602-2D40F90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520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5DD-76CF-4087-8BB3-1905A2A8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E5FB-A797-4730-9638-98BBFF55E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8098-7913-44F4-B468-4DF410CFC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1523-D5A8-41BC-BC81-3C13DE6B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F744-22A6-4891-9B11-047A91F5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AB375-8511-480B-BD3D-AD7E5BEC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74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DE1-5977-472D-ABB2-6B3F6BA2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921A-E2C9-4179-AE43-B232CB57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80F8-B9F5-4459-A8A9-6F181836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886E-2750-4950-887E-6597C274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60C45-58FC-4282-9096-E2791E2F7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EFA26-A1CE-4409-BF87-145B0FCA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1221B-CB98-42ED-8F4F-BEA4B45F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19B99-9998-4E81-9A19-D0B0738F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014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B8D6-99A3-4207-961B-3A070623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329F-C744-449E-BB4F-290FDC6A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9B821-B529-4CBE-A172-6B2055F2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EFA57-955A-4B6C-A999-418EC94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92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4010-9A7B-434C-BF37-B92A837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0C667-7861-4B6C-B1CC-F72E8BDE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BE0DC-DA3A-4F75-8DE6-E77BC2B1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95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AAE-1223-4F37-BEB4-20066276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3CC4-DAA1-476A-A807-940C8C54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1432E-7650-40B8-8A29-9508DC61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C587B-2A8F-448B-81BA-10D4C15C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69DF-7FCC-444B-85CB-03412D6F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C2DB3-8A97-4DB4-BE67-2580D3E3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357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BE96-FD68-4AAC-BE88-B7C48D00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6F516-B99A-409D-8DB7-A789246BD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D45B-4500-4301-8CCE-DF5E4921C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18A3-447F-4B36-96EB-0439F716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809D-935F-4FD1-8FCB-AA4C9695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67AB-A163-4AD0-A8CD-F171488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49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3592A-9012-4C69-986F-E83DBE3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BA96F-1A2E-4D41-A518-96D225CA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C2FA-1749-4034-BE7F-0E2A5E2C0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5E6F-1F33-4602-B8C5-87323C8A3A7D}" type="datetimeFigureOut">
              <a:rPr lang="bg-BG" smtClean="0"/>
              <a:t>24.6.2024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00BE-E156-459D-8DB0-1CBD6015A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FD03-BE0A-4B3E-B149-A724BC0C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88D6-DA89-44B8-B1A0-2537FA5CE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9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FC9-B8AC-4B15-B4B2-BDF765510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3AD7-8242-48DA-B5C9-0B7CF01D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9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A640E-C5E4-4831-8FB3-FFF72E58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B21E-594C-49A5-A27D-5D3263A1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34FA8-0D07-4019-A0DC-B4E4DF8B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3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B8-E13C-4D8E-AAF2-0A7EFD37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70850-3E91-4BBF-817A-9C16D8FB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79D91-5AE2-442A-934B-41FBF90E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40B93-7E98-49E9-A76E-251DE1E3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7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10D23-8DEF-439D-B20C-CBEF1F2F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61346-A962-4BCB-BBDF-B75A8F1E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69191-235D-495B-8F32-809E3EFB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4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56084-B8EE-4879-9875-CEA07B85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17027-BEDC-4185-8C11-3B7204C9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87ECE-CB44-4C0D-850C-7A0F4C82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BE323-FF2A-48BD-801C-67D3D69C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AC43A-B6A7-4C92-A004-FC8EA8E7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88620"/>
            <a:ext cx="931011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2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7CC0B-92FD-4DD2-A57F-F2724DC0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"/>
            <a:ext cx="930249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4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EB265-8B22-4410-BC66-44DE8D3A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"/>
            <a:ext cx="930249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929E0-71AF-4DC1-86F5-C1E9D5D2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"/>
            <a:ext cx="930249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7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4AF3D-A7F1-4A10-A5A9-31DC9B68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"/>
            <a:ext cx="930249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F763F-C24B-43CB-BF2F-6F7A26A7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753C3-4883-4C17-A350-95A7194B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"/>
            <a:ext cx="930249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CDE6A-393E-455C-970F-2BD4CDF0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"/>
            <a:ext cx="9302496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76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1D12A-91B3-41D6-B78C-541C1AD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9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52F90-5469-403B-A40E-E7C7630F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4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9CF81-9977-4E6B-86D7-293BD85B9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4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3FF98-C537-4A2C-9C14-5B98535D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3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D69D1-4931-4DF7-9935-5D294E27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1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8161C-D926-41D6-8653-C2826E6F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5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545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0E45A-BF7E-41F0-BE3D-EEBF2CC5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A26E1-2BEE-4915-AEC9-F0D8F4A5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06D7F-5693-4316-A536-C95985D4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7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A05EE-184B-45C3-8B19-5AB2A826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65868-6BC7-4E6C-925D-6C701C03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388620"/>
            <a:ext cx="930859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4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5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26D83-D3B0-44BC-B656-998C1EFE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4B3ED-035C-4639-8347-2511F8E1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3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332A7-83EA-411A-AC0D-9FD9EA0C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C6B27-0FA7-4D67-8F10-2F20E04B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7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1BFF2-C680-4159-B04B-8A109A2D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4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2024-01-08T11:25:19Z</dcterms:created>
  <dcterms:modified xsi:type="dcterms:W3CDTF">2024-06-23T21:23:04Z</dcterms:modified>
</cp:coreProperties>
</file>