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Old Standard TT"/>
      <p:regular r:id="rId15"/>
      <p:bold r:id="rId16"/>
      <p: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ldStandardTT-regular.fntdata"/><Relationship Id="rId14" Type="http://schemas.openxmlformats.org/officeDocument/2006/relationships/slide" Target="slides/slide10.xml"/><Relationship Id="rId17" Type="http://schemas.openxmlformats.org/officeDocument/2006/relationships/font" Target="fonts/OldStandardTT-italic.fntdata"/><Relationship Id="rId16" Type="http://schemas.openxmlformats.org/officeDocument/2006/relationships/font" Target="fonts/OldStandardTT-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cxnSp>
        <p:nvCxnSpPr>
          <p:cNvPr id="11" name="Shape 11"/>
          <p:cNvCxnSpPr/>
          <p:nvPr/>
        </p:nvCxnSpPr>
        <p:spPr>
          <a:xfrm>
            <a:off x="641934" y="3597500"/>
            <a:ext cx="390299" cy="0"/>
          </a:xfrm>
          <a:prstGeom prst="straightConnector1">
            <a:avLst/>
          </a:prstGeom>
          <a:noFill/>
          <a:ln cap="flat" cmpd="sng" w="28575">
            <a:solidFill>
              <a:schemeClr val="accent1"/>
            </a:solidFill>
            <a:prstDash val="solid"/>
            <a:round/>
            <a:headEnd len="med" w="med" type="none"/>
            <a:tailEnd len="med" w="med" type="none"/>
          </a:ln>
        </p:spPr>
      </p:cxnSp>
      <p:sp>
        <p:nvSpPr>
          <p:cNvPr id="12" name="Shape 12"/>
          <p:cNvSpPr txBox="1"/>
          <p:nvPr>
            <p:ph type="ctrTitle"/>
          </p:nvPr>
        </p:nvSpPr>
        <p:spPr>
          <a:xfrm>
            <a:off x="512700" y="1893300"/>
            <a:ext cx="8118600" cy="1522800"/>
          </a:xfrm>
          <a:prstGeom prst="rect">
            <a:avLst/>
          </a:prstGeom>
        </p:spPr>
        <p:txBody>
          <a:bodyPr anchorCtr="0" anchor="b" bIns="91425" lIns="91425" rIns="91425" tIns="91425"/>
          <a:lstStyle>
            <a:lvl1pPr lvl="0">
              <a:spcBef>
                <a:spcPts val="0"/>
              </a:spcBef>
              <a:buClr>
                <a:schemeClr val="accent1"/>
              </a:buClr>
              <a:buSzPct val="100000"/>
              <a:defRPr sz="4200">
                <a:solidFill>
                  <a:schemeClr val="accent1"/>
                </a:solidFill>
              </a:defRPr>
            </a:lvl1pPr>
            <a:lvl2pPr lvl="1">
              <a:spcBef>
                <a:spcPts val="0"/>
              </a:spcBef>
              <a:buClr>
                <a:schemeClr val="accent1"/>
              </a:buClr>
              <a:buSzPct val="100000"/>
              <a:defRPr sz="4200">
                <a:solidFill>
                  <a:schemeClr val="accent1"/>
                </a:solidFill>
              </a:defRPr>
            </a:lvl2pPr>
            <a:lvl3pPr lvl="2">
              <a:spcBef>
                <a:spcPts val="0"/>
              </a:spcBef>
              <a:buClr>
                <a:schemeClr val="accent1"/>
              </a:buClr>
              <a:buSzPct val="100000"/>
              <a:defRPr sz="4200">
                <a:solidFill>
                  <a:schemeClr val="accent1"/>
                </a:solidFill>
              </a:defRPr>
            </a:lvl3pPr>
            <a:lvl4pPr lvl="3">
              <a:spcBef>
                <a:spcPts val="0"/>
              </a:spcBef>
              <a:buClr>
                <a:schemeClr val="accent1"/>
              </a:buClr>
              <a:buSzPct val="100000"/>
              <a:defRPr sz="4200">
                <a:solidFill>
                  <a:schemeClr val="accent1"/>
                </a:solidFill>
              </a:defRPr>
            </a:lvl4pPr>
            <a:lvl5pPr lvl="4">
              <a:spcBef>
                <a:spcPts val="0"/>
              </a:spcBef>
              <a:buClr>
                <a:schemeClr val="accent1"/>
              </a:buClr>
              <a:buSzPct val="100000"/>
              <a:defRPr sz="4200">
                <a:solidFill>
                  <a:schemeClr val="accent1"/>
                </a:solidFill>
              </a:defRPr>
            </a:lvl5pPr>
            <a:lvl6pPr lvl="5">
              <a:spcBef>
                <a:spcPts val="0"/>
              </a:spcBef>
              <a:buClr>
                <a:schemeClr val="accent1"/>
              </a:buClr>
              <a:buSzPct val="100000"/>
              <a:defRPr sz="4200">
                <a:solidFill>
                  <a:schemeClr val="accent1"/>
                </a:solidFill>
              </a:defRPr>
            </a:lvl6pPr>
            <a:lvl7pPr lvl="6">
              <a:spcBef>
                <a:spcPts val="0"/>
              </a:spcBef>
              <a:buClr>
                <a:schemeClr val="accent1"/>
              </a:buClr>
              <a:buSzPct val="100000"/>
              <a:defRPr sz="4200">
                <a:solidFill>
                  <a:schemeClr val="accent1"/>
                </a:solidFill>
              </a:defRPr>
            </a:lvl7pPr>
            <a:lvl8pPr lvl="7">
              <a:spcBef>
                <a:spcPts val="0"/>
              </a:spcBef>
              <a:buClr>
                <a:schemeClr val="accent1"/>
              </a:buClr>
              <a:buSzPct val="100000"/>
              <a:defRPr sz="4200">
                <a:solidFill>
                  <a:schemeClr val="accent1"/>
                </a:solidFill>
              </a:defRPr>
            </a:lvl8pPr>
            <a:lvl9pPr lvl="8">
              <a:spcBef>
                <a:spcPts val="0"/>
              </a:spcBef>
              <a:buClr>
                <a:schemeClr val="accent1"/>
              </a:buClr>
              <a:buSzPct val="100000"/>
              <a:defRPr sz="4200">
                <a:solidFill>
                  <a:schemeClr val="accent1"/>
                </a:solidFill>
              </a:defRPr>
            </a:lvl9pPr>
          </a:lstStyle>
          <a:p/>
        </p:txBody>
      </p:sp>
      <p:sp>
        <p:nvSpPr>
          <p:cNvPr id="13" name="Shape 13"/>
          <p:cNvSpPr txBox="1"/>
          <p:nvPr>
            <p:ph idx="1" type="subTitle"/>
          </p:nvPr>
        </p:nvSpPr>
        <p:spPr>
          <a:xfrm>
            <a:off x="512700" y="3840639"/>
            <a:ext cx="8118600" cy="787500"/>
          </a:xfrm>
          <a:prstGeom prst="rect">
            <a:avLst/>
          </a:prstGeom>
        </p:spPr>
        <p:txBody>
          <a:bodyPr anchorCtr="0" anchor="t" bIns="91425" lIns="91425" rIns="91425" tIns="91425"/>
          <a:lstStyle>
            <a:lvl1pPr lvl="0">
              <a:lnSpc>
                <a:spcPct val="100000"/>
              </a:lnSpc>
              <a:spcBef>
                <a:spcPts val="0"/>
              </a:spcBef>
              <a:spcAft>
                <a:spcPts val="0"/>
              </a:spcAft>
              <a:buClr>
                <a:schemeClr val="accent2"/>
              </a:buClr>
              <a:buSzPct val="100000"/>
              <a:buNone/>
              <a:defRPr sz="2400">
                <a:solidFill>
                  <a:schemeClr val="accent2"/>
                </a:solidFill>
              </a:defRPr>
            </a:lvl1pPr>
            <a:lvl2pPr lvl="1">
              <a:lnSpc>
                <a:spcPct val="100000"/>
              </a:lnSpc>
              <a:spcBef>
                <a:spcPts val="0"/>
              </a:spcBef>
              <a:spcAft>
                <a:spcPts val="0"/>
              </a:spcAft>
              <a:buClr>
                <a:schemeClr val="accent2"/>
              </a:buClr>
              <a:buSzPct val="100000"/>
              <a:buNone/>
              <a:defRPr sz="2400">
                <a:solidFill>
                  <a:schemeClr val="accent2"/>
                </a:solidFill>
              </a:defRPr>
            </a:lvl2pPr>
            <a:lvl3pPr lvl="2">
              <a:lnSpc>
                <a:spcPct val="100000"/>
              </a:lnSpc>
              <a:spcBef>
                <a:spcPts val="0"/>
              </a:spcBef>
              <a:spcAft>
                <a:spcPts val="0"/>
              </a:spcAft>
              <a:buClr>
                <a:schemeClr val="accent2"/>
              </a:buClr>
              <a:buSzPct val="100000"/>
              <a:buNone/>
              <a:defRPr sz="2400">
                <a:solidFill>
                  <a:schemeClr val="accent2"/>
                </a:solidFill>
              </a:defRPr>
            </a:lvl3pPr>
            <a:lvl4pPr lvl="3">
              <a:lnSpc>
                <a:spcPct val="100000"/>
              </a:lnSpc>
              <a:spcBef>
                <a:spcPts val="0"/>
              </a:spcBef>
              <a:spcAft>
                <a:spcPts val="0"/>
              </a:spcAft>
              <a:buClr>
                <a:schemeClr val="accent2"/>
              </a:buClr>
              <a:buSzPct val="100000"/>
              <a:buNone/>
              <a:defRPr sz="2400">
                <a:solidFill>
                  <a:schemeClr val="accent2"/>
                </a:solidFill>
              </a:defRPr>
            </a:lvl4pPr>
            <a:lvl5pPr lvl="4">
              <a:lnSpc>
                <a:spcPct val="100000"/>
              </a:lnSpc>
              <a:spcBef>
                <a:spcPts val="0"/>
              </a:spcBef>
              <a:spcAft>
                <a:spcPts val="0"/>
              </a:spcAft>
              <a:buClr>
                <a:schemeClr val="accent2"/>
              </a:buClr>
              <a:buSzPct val="100000"/>
              <a:buNone/>
              <a:defRPr sz="2400">
                <a:solidFill>
                  <a:schemeClr val="accent2"/>
                </a:solidFill>
              </a:defRPr>
            </a:lvl5pPr>
            <a:lvl6pPr lvl="5">
              <a:lnSpc>
                <a:spcPct val="100000"/>
              </a:lnSpc>
              <a:spcBef>
                <a:spcPts val="0"/>
              </a:spcBef>
              <a:spcAft>
                <a:spcPts val="0"/>
              </a:spcAft>
              <a:buClr>
                <a:schemeClr val="accent2"/>
              </a:buClr>
              <a:buSzPct val="100000"/>
              <a:buNone/>
              <a:defRPr sz="2400">
                <a:solidFill>
                  <a:schemeClr val="accent2"/>
                </a:solidFill>
              </a:defRPr>
            </a:lvl6pPr>
            <a:lvl7pPr lvl="6">
              <a:lnSpc>
                <a:spcPct val="100000"/>
              </a:lnSpc>
              <a:spcBef>
                <a:spcPts val="0"/>
              </a:spcBef>
              <a:spcAft>
                <a:spcPts val="0"/>
              </a:spcAft>
              <a:buClr>
                <a:schemeClr val="accent2"/>
              </a:buClr>
              <a:buSzPct val="100000"/>
              <a:buNone/>
              <a:defRPr sz="2400">
                <a:solidFill>
                  <a:schemeClr val="accent2"/>
                </a:solidFill>
              </a:defRPr>
            </a:lvl7pPr>
            <a:lvl8pPr lvl="7">
              <a:lnSpc>
                <a:spcPct val="100000"/>
              </a:lnSpc>
              <a:spcBef>
                <a:spcPts val="0"/>
              </a:spcBef>
              <a:spcAft>
                <a:spcPts val="0"/>
              </a:spcAft>
              <a:buClr>
                <a:schemeClr val="accent2"/>
              </a:buClr>
              <a:buSzPct val="100000"/>
              <a:buNone/>
              <a:defRPr sz="2400">
                <a:solidFill>
                  <a:schemeClr val="accent2"/>
                </a:solidFill>
              </a:defRPr>
            </a:lvl8pPr>
            <a:lvl9pPr lvl="8">
              <a:lnSpc>
                <a:spcPct val="100000"/>
              </a:lnSpc>
              <a:spcBef>
                <a:spcPts val="0"/>
              </a:spcBef>
              <a:spcAft>
                <a:spcPts val="0"/>
              </a:spcAft>
              <a:buClr>
                <a:schemeClr val="accent2"/>
              </a:buClr>
              <a:buSzPct val="100000"/>
              <a:buNone/>
              <a:defRPr sz="2400">
                <a:solidFill>
                  <a:schemeClr val="accent2"/>
                </a:solidFill>
              </a:defRPr>
            </a:lvl9pPr>
          </a:lstStyle>
          <a:p/>
        </p:txBody>
      </p:sp>
      <p:sp>
        <p:nvSpPr>
          <p:cNvPr id="14" name="Shape 1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bg">
                <a:solidFill>
                  <a:schemeClr val="accen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039650"/>
            <a:ext cx="8520600" cy="2106300"/>
          </a:xfrm>
          <a:prstGeom prst="rect">
            <a:avLst/>
          </a:prstGeom>
        </p:spPr>
        <p:txBody>
          <a:bodyPr anchorCtr="0" anchor="b"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bg"/>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bg"/>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5" name="Shape 15"/>
        <p:cNvGrpSpPr/>
        <p:nvPr/>
      </p:nvGrpSpPr>
      <p:grpSpPr>
        <a:xfrm>
          <a:off x="0" y="0"/>
          <a:ext cx="0" cy="0"/>
          <a:chOff x="0" y="0"/>
          <a:chExt cx="0" cy="0"/>
        </a:xfrm>
      </p:grpSpPr>
      <p:cxnSp>
        <p:nvCxnSpPr>
          <p:cNvPr id="16" name="Shape 16"/>
          <p:cNvCxnSpPr/>
          <p:nvPr/>
        </p:nvCxnSpPr>
        <p:spPr>
          <a:xfrm>
            <a:off x="641934" y="3597500"/>
            <a:ext cx="390299" cy="0"/>
          </a:xfrm>
          <a:prstGeom prst="straightConnector1">
            <a:avLst/>
          </a:prstGeom>
          <a:noFill/>
          <a:ln cap="flat" cmpd="sng" w="28575">
            <a:solidFill>
              <a:schemeClr val="lt2"/>
            </a:solidFill>
            <a:prstDash val="solid"/>
            <a:round/>
            <a:headEnd len="med" w="med" type="none"/>
            <a:tailEnd len="med" w="med" type="none"/>
          </a:ln>
        </p:spPr>
      </p:cxnSp>
      <p:sp>
        <p:nvSpPr>
          <p:cNvPr id="17" name="Shape 17"/>
          <p:cNvSpPr txBox="1"/>
          <p:nvPr>
            <p:ph type="title"/>
          </p:nvPr>
        </p:nvSpPr>
        <p:spPr>
          <a:xfrm>
            <a:off x="512700" y="1893300"/>
            <a:ext cx="8118600" cy="1522800"/>
          </a:xfrm>
          <a:prstGeom prst="rect">
            <a:avLst/>
          </a:prstGeom>
        </p:spPr>
        <p:txBody>
          <a:bodyPr anchorCtr="0" anchor="b" bIns="91425" lIns="91425" rIns="91425" tIns="91425"/>
          <a:lstStyle>
            <a:lvl1pPr lvl="0">
              <a:spcBef>
                <a:spcPts val="0"/>
              </a:spcBef>
              <a:buClr>
                <a:schemeClr val="accent1"/>
              </a:buClr>
              <a:buSzPct val="100000"/>
              <a:defRPr sz="6000">
                <a:solidFill>
                  <a:schemeClr val="accent1"/>
                </a:solidFill>
              </a:defRPr>
            </a:lvl1pPr>
            <a:lvl2pPr lvl="1">
              <a:spcBef>
                <a:spcPts val="0"/>
              </a:spcBef>
              <a:buClr>
                <a:schemeClr val="accent1"/>
              </a:buClr>
              <a:buSzPct val="100000"/>
              <a:defRPr sz="6000">
                <a:solidFill>
                  <a:schemeClr val="accent1"/>
                </a:solidFill>
              </a:defRPr>
            </a:lvl2pPr>
            <a:lvl3pPr lvl="2">
              <a:spcBef>
                <a:spcPts val="0"/>
              </a:spcBef>
              <a:buClr>
                <a:schemeClr val="accent1"/>
              </a:buClr>
              <a:buSzPct val="100000"/>
              <a:defRPr sz="6000">
                <a:solidFill>
                  <a:schemeClr val="accent1"/>
                </a:solidFill>
              </a:defRPr>
            </a:lvl3pPr>
            <a:lvl4pPr lvl="3">
              <a:spcBef>
                <a:spcPts val="0"/>
              </a:spcBef>
              <a:buClr>
                <a:schemeClr val="accent1"/>
              </a:buClr>
              <a:buSzPct val="100000"/>
              <a:defRPr sz="6000">
                <a:solidFill>
                  <a:schemeClr val="accent1"/>
                </a:solidFill>
              </a:defRPr>
            </a:lvl4pPr>
            <a:lvl5pPr lvl="4">
              <a:spcBef>
                <a:spcPts val="0"/>
              </a:spcBef>
              <a:buClr>
                <a:schemeClr val="accent1"/>
              </a:buClr>
              <a:buSzPct val="100000"/>
              <a:defRPr sz="6000">
                <a:solidFill>
                  <a:schemeClr val="accent1"/>
                </a:solidFill>
              </a:defRPr>
            </a:lvl5pPr>
            <a:lvl6pPr lvl="5">
              <a:spcBef>
                <a:spcPts val="0"/>
              </a:spcBef>
              <a:buClr>
                <a:schemeClr val="accent1"/>
              </a:buClr>
              <a:buSzPct val="100000"/>
              <a:defRPr sz="6000">
                <a:solidFill>
                  <a:schemeClr val="accent1"/>
                </a:solidFill>
              </a:defRPr>
            </a:lvl6pPr>
            <a:lvl7pPr lvl="6">
              <a:spcBef>
                <a:spcPts val="0"/>
              </a:spcBef>
              <a:buClr>
                <a:schemeClr val="accent1"/>
              </a:buClr>
              <a:buSzPct val="100000"/>
              <a:defRPr sz="6000">
                <a:solidFill>
                  <a:schemeClr val="accent1"/>
                </a:solidFill>
              </a:defRPr>
            </a:lvl7pPr>
            <a:lvl8pPr lvl="7">
              <a:spcBef>
                <a:spcPts val="0"/>
              </a:spcBef>
              <a:buClr>
                <a:schemeClr val="accent1"/>
              </a:buClr>
              <a:buSzPct val="100000"/>
              <a:defRPr sz="6000">
                <a:solidFill>
                  <a:schemeClr val="accent1"/>
                </a:solidFill>
              </a:defRPr>
            </a:lvl8pPr>
            <a:lvl9pPr lvl="8">
              <a:spcBef>
                <a:spcPts val="0"/>
              </a:spcBef>
              <a:buClr>
                <a:schemeClr val="accent1"/>
              </a:buClr>
              <a:buSzPct val="100000"/>
              <a:defRPr sz="6000">
                <a:solidFill>
                  <a:schemeClr val="accent1"/>
                </a:solidFill>
              </a:defRPr>
            </a:lvl9pPr>
          </a:lstStyle>
          <a:p/>
        </p:txBody>
      </p:sp>
      <p:sp>
        <p:nvSpPr>
          <p:cNvPr id="18" name="Shape 1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bg">
                <a:solidFill>
                  <a:schemeClr val="accen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311700" y="445025"/>
            <a:ext cx="8520600"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71600"/>
            <a:ext cx="8520600" cy="3397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bg"/>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71675"/>
            <a:ext cx="3999900" cy="3397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71675"/>
            <a:ext cx="3999900" cy="3397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bg"/>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bg"/>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bg"/>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5604000" cy="4090800"/>
          </a:xfrm>
          <a:prstGeom prst="rect">
            <a:avLst/>
          </a:prstGeom>
        </p:spPr>
        <p:txBody>
          <a:bodyPr anchorCtr="0" anchor="ctr" bIns="91425" lIns="91425" rIns="91425" tIns="91425"/>
          <a:lstStyle>
            <a:lvl1pPr lvl="0">
              <a:spcBef>
                <a:spcPts val="0"/>
              </a:spcBef>
              <a:buClr>
                <a:schemeClr val="accent1"/>
              </a:buClr>
              <a:buSzPct val="100000"/>
              <a:defRPr sz="5400">
                <a:solidFill>
                  <a:schemeClr val="accent1"/>
                </a:solidFill>
              </a:defRPr>
            </a:lvl1pPr>
            <a:lvl2pPr lvl="1">
              <a:spcBef>
                <a:spcPts val="0"/>
              </a:spcBef>
              <a:buClr>
                <a:schemeClr val="accent1"/>
              </a:buClr>
              <a:buSzPct val="100000"/>
              <a:defRPr sz="5400">
                <a:solidFill>
                  <a:schemeClr val="accent1"/>
                </a:solidFill>
              </a:defRPr>
            </a:lvl2pPr>
            <a:lvl3pPr lvl="2">
              <a:spcBef>
                <a:spcPts val="0"/>
              </a:spcBef>
              <a:buClr>
                <a:schemeClr val="accent1"/>
              </a:buClr>
              <a:buSzPct val="100000"/>
              <a:defRPr sz="5400">
                <a:solidFill>
                  <a:schemeClr val="accent1"/>
                </a:solidFill>
              </a:defRPr>
            </a:lvl3pPr>
            <a:lvl4pPr lvl="3">
              <a:spcBef>
                <a:spcPts val="0"/>
              </a:spcBef>
              <a:buClr>
                <a:schemeClr val="accent1"/>
              </a:buClr>
              <a:buSzPct val="100000"/>
              <a:defRPr sz="5400">
                <a:solidFill>
                  <a:schemeClr val="accent1"/>
                </a:solidFill>
              </a:defRPr>
            </a:lvl4pPr>
            <a:lvl5pPr lvl="4">
              <a:spcBef>
                <a:spcPts val="0"/>
              </a:spcBef>
              <a:buClr>
                <a:schemeClr val="accent1"/>
              </a:buClr>
              <a:buSzPct val="100000"/>
              <a:defRPr sz="5400">
                <a:solidFill>
                  <a:schemeClr val="accent1"/>
                </a:solidFill>
              </a:defRPr>
            </a:lvl5pPr>
            <a:lvl6pPr lvl="5">
              <a:spcBef>
                <a:spcPts val="0"/>
              </a:spcBef>
              <a:buClr>
                <a:schemeClr val="accent1"/>
              </a:buClr>
              <a:buSzPct val="100000"/>
              <a:defRPr sz="5400">
                <a:solidFill>
                  <a:schemeClr val="accent1"/>
                </a:solidFill>
              </a:defRPr>
            </a:lvl6pPr>
            <a:lvl7pPr lvl="6">
              <a:spcBef>
                <a:spcPts val="0"/>
              </a:spcBef>
              <a:buClr>
                <a:schemeClr val="accent1"/>
              </a:buClr>
              <a:buSzPct val="100000"/>
              <a:defRPr sz="5400">
                <a:solidFill>
                  <a:schemeClr val="accent1"/>
                </a:solidFill>
              </a:defRPr>
            </a:lvl7pPr>
            <a:lvl8pPr lvl="7">
              <a:spcBef>
                <a:spcPts val="0"/>
              </a:spcBef>
              <a:buClr>
                <a:schemeClr val="accent1"/>
              </a:buClr>
              <a:buSzPct val="100000"/>
              <a:defRPr sz="5400">
                <a:solidFill>
                  <a:schemeClr val="accent1"/>
                </a:solidFill>
              </a:defRPr>
            </a:lvl8pPr>
            <a:lvl9pPr lvl="8">
              <a:spcBef>
                <a:spcPts val="0"/>
              </a:spcBef>
              <a:buClr>
                <a:schemeClr val="accent1"/>
              </a:buClr>
              <a:buSzPct val="100000"/>
              <a:defRPr sz="5400">
                <a:solidFill>
                  <a:schemeClr val="accent1"/>
                </a:solidFill>
              </a:defRPr>
            </a:lvl9pPr>
          </a:lstStyle>
          <a:p/>
        </p:txBody>
      </p:sp>
      <p:sp>
        <p:nvSpPr>
          <p:cNvPr id="38" name="Shape 3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bg">
                <a:solidFill>
                  <a:schemeClr val="accen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686400" cy="0"/>
          </a:xfrm>
          <a:prstGeom prst="straightConnector1">
            <a:avLst/>
          </a:prstGeom>
          <a:noFill/>
          <a:ln cap="flat" cmpd="sng" w="19050">
            <a:solidFill>
              <a:schemeClr val="lt2"/>
            </a:solidFill>
            <a:prstDash val="solid"/>
            <a:round/>
            <a:headEnd len="med" w="med" type="none"/>
            <a:tailEnd len="med" w="med" type="none"/>
          </a:ln>
        </p:spPr>
      </p:cxnSp>
      <p:sp>
        <p:nvSpPr>
          <p:cNvPr id="42" name="Shape 42"/>
          <p:cNvSpPr txBox="1"/>
          <p:nvPr>
            <p:ph type="title"/>
          </p:nvPr>
        </p:nvSpPr>
        <p:spPr>
          <a:xfrm>
            <a:off x="265500" y="1382350"/>
            <a:ext cx="4045200" cy="1333200"/>
          </a:xfrm>
          <a:prstGeom prst="rect">
            <a:avLst/>
          </a:prstGeom>
        </p:spPr>
        <p:txBody>
          <a:bodyPr anchorCtr="0" anchor="b" bIns="91425" lIns="91425" rIns="91425" tIns="91425"/>
          <a:lstStyle>
            <a:lvl1pPr lvl="0" algn="ctr">
              <a:spcBef>
                <a:spcPts val="0"/>
              </a:spcBef>
              <a:buClr>
                <a:schemeClr val="lt2"/>
              </a:buClr>
              <a:buSzPct val="100000"/>
              <a:defRPr sz="4200">
                <a:solidFill>
                  <a:schemeClr val="lt2"/>
                </a:solidFill>
              </a:defRPr>
            </a:lvl1pPr>
            <a:lvl2pPr lvl="1" algn="ctr">
              <a:spcBef>
                <a:spcPts val="0"/>
              </a:spcBef>
              <a:buClr>
                <a:schemeClr val="lt2"/>
              </a:buClr>
              <a:buSzPct val="100000"/>
              <a:defRPr sz="4200">
                <a:solidFill>
                  <a:schemeClr val="lt2"/>
                </a:solidFill>
              </a:defRPr>
            </a:lvl2pPr>
            <a:lvl3pPr lvl="2" algn="ctr">
              <a:spcBef>
                <a:spcPts val="0"/>
              </a:spcBef>
              <a:buClr>
                <a:schemeClr val="lt2"/>
              </a:buClr>
              <a:buSzPct val="100000"/>
              <a:defRPr sz="4200">
                <a:solidFill>
                  <a:schemeClr val="lt2"/>
                </a:solidFill>
              </a:defRPr>
            </a:lvl3pPr>
            <a:lvl4pPr lvl="3" algn="ctr">
              <a:spcBef>
                <a:spcPts val="0"/>
              </a:spcBef>
              <a:buClr>
                <a:schemeClr val="lt2"/>
              </a:buClr>
              <a:buSzPct val="100000"/>
              <a:defRPr sz="4200">
                <a:solidFill>
                  <a:schemeClr val="lt2"/>
                </a:solidFill>
              </a:defRPr>
            </a:lvl4pPr>
            <a:lvl5pPr lvl="4" algn="ctr">
              <a:spcBef>
                <a:spcPts val="0"/>
              </a:spcBef>
              <a:buClr>
                <a:schemeClr val="lt2"/>
              </a:buClr>
              <a:buSzPct val="100000"/>
              <a:defRPr sz="4200">
                <a:solidFill>
                  <a:schemeClr val="lt2"/>
                </a:solidFill>
              </a:defRPr>
            </a:lvl5pPr>
            <a:lvl6pPr lvl="5" algn="ctr">
              <a:spcBef>
                <a:spcPts val="0"/>
              </a:spcBef>
              <a:buClr>
                <a:schemeClr val="lt2"/>
              </a:buClr>
              <a:buSzPct val="100000"/>
              <a:defRPr sz="4200">
                <a:solidFill>
                  <a:schemeClr val="lt2"/>
                </a:solidFill>
              </a:defRPr>
            </a:lvl6pPr>
            <a:lvl7pPr lvl="6" algn="ctr">
              <a:spcBef>
                <a:spcPts val="0"/>
              </a:spcBef>
              <a:buClr>
                <a:schemeClr val="lt2"/>
              </a:buClr>
              <a:buSzPct val="100000"/>
              <a:defRPr sz="4200">
                <a:solidFill>
                  <a:schemeClr val="lt2"/>
                </a:solidFill>
              </a:defRPr>
            </a:lvl7pPr>
            <a:lvl8pPr lvl="7" algn="ctr">
              <a:spcBef>
                <a:spcPts val="0"/>
              </a:spcBef>
              <a:buClr>
                <a:schemeClr val="lt2"/>
              </a:buClr>
              <a:buSzPct val="100000"/>
              <a:defRPr sz="4200">
                <a:solidFill>
                  <a:schemeClr val="lt2"/>
                </a:solidFill>
              </a:defRPr>
            </a:lvl8pPr>
            <a:lvl9pPr lvl="8" algn="ctr">
              <a:spcBef>
                <a:spcPts val="0"/>
              </a:spcBef>
              <a:buClr>
                <a:schemeClr val="lt2"/>
              </a:buClr>
              <a:buSzPct val="100000"/>
              <a:defRPr sz="4200">
                <a:solidFill>
                  <a:schemeClr val="lt2"/>
                </a:solidFill>
              </a:defRPr>
            </a:lvl9pPr>
          </a:lstStyle>
          <a:p/>
        </p:txBody>
      </p:sp>
      <p:sp>
        <p:nvSpPr>
          <p:cNvPr id="43" name="Shape 43"/>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bg">
                <a:solidFill>
                  <a:schemeClr val="accen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8" name="Shape 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bg"/>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accen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613200"/>
          </a:xfrm>
          <a:prstGeom prst="rect">
            <a:avLst/>
          </a:prstGeom>
          <a:noFill/>
          <a:ln>
            <a:noFill/>
          </a:ln>
        </p:spPr>
        <p:txBody>
          <a:bodyPr anchorCtr="0" anchor="t" bIns="91425" lIns="91425" rIns="91425" tIns="91425"/>
          <a:lstStyle>
            <a:lvl1pPr lvl="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1pPr>
            <a:lvl2pPr lvl="1">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lvl="2">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lvl="3">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lvl="4">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lvl="5">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lvl="6">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lvl="7">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lvl="8">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Shape 7"/>
          <p:cNvSpPr txBox="1"/>
          <p:nvPr>
            <p:ph idx="1" type="body"/>
          </p:nvPr>
        </p:nvSpPr>
        <p:spPr>
          <a:xfrm>
            <a:off x="311700" y="1171600"/>
            <a:ext cx="8520600" cy="3397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Old Standard TT"/>
              <a:defRPr sz="1800">
                <a:solidFill>
                  <a:schemeClr val="dk1"/>
                </a:solidFill>
                <a:latin typeface="Old Standard TT"/>
                <a:ea typeface="Old Standard TT"/>
                <a:cs typeface="Old Standard TT"/>
                <a:sym typeface="Old Standard TT"/>
              </a:defRPr>
            </a:lvl1pPr>
            <a:lvl2pPr lvl="1">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2pPr>
            <a:lvl3pPr lvl="2">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3pPr>
            <a:lvl4pPr lvl="3">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4pPr>
            <a:lvl5pPr lvl="4">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5pPr>
            <a:lvl6pPr lvl="5">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6pPr>
            <a:lvl7pPr lvl="6">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7pPr>
            <a:lvl8pPr lvl="7">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8pPr>
            <a:lvl9pPr lvl="8">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bg" sz="1000">
                <a:solidFill>
                  <a:schemeClr val="dk1"/>
                </a:solidFill>
                <a:latin typeface="Old Standard TT"/>
                <a:ea typeface="Old Standard TT"/>
                <a:cs typeface="Old Standard TT"/>
                <a:sym typeface="Old Standard TT"/>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512700" y="1893300"/>
            <a:ext cx="8118600" cy="1522800"/>
          </a:xfrm>
          <a:prstGeom prst="rect">
            <a:avLst/>
          </a:prstGeom>
        </p:spPr>
        <p:txBody>
          <a:bodyPr anchorCtr="0" anchor="b" bIns="91425" lIns="91425" rIns="91425" tIns="91425">
            <a:noAutofit/>
          </a:bodyPr>
          <a:lstStyle/>
          <a:p>
            <a:pPr lvl="0">
              <a:spcBef>
                <a:spcPts val="0"/>
              </a:spcBef>
              <a:buNone/>
            </a:pPr>
            <a:r>
              <a:rPr lang="bg" sz="4800"/>
              <a:t>Cross-site scripting</a:t>
            </a:r>
          </a:p>
        </p:txBody>
      </p:sp>
      <p:sp>
        <p:nvSpPr>
          <p:cNvPr id="60" name="Shape 60"/>
          <p:cNvSpPr txBox="1"/>
          <p:nvPr>
            <p:ph idx="1" type="subTitle"/>
          </p:nvPr>
        </p:nvSpPr>
        <p:spPr>
          <a:xfrm>
            <a:off x="512700" y="3840655"/>
            <a:ext cx="8118600" cy="1178400"/>
          </a:xfrm>
          <a:prstGeom prst="rect">
            <a:avLst/>
          </a:prstGeom>
        </p:spPr>
        <p:txBody>
          <a:bodyPr anchorCtr="0" anchor="t" bIns="91425" lIns="91425" rIns="91425" tIns="91425">
            <a:noAutofit/>
          </a:bodyPr>
          <a:lstStyle/>
          <a:p>
            <a:pPr lvl="0">
              <a:spcBef>
                <a:spcPts val="0"/>
              </a:spcBef>
              <a:buNone/>
            </a:pPr>
            <a:r>
              <a:rPr i="1" lang="bg">
                <a:solidFill>
                  <a:schemeClr val="accent1"/>
                </a:solidFill>
                <a:latin typeface="Times New Roman"/>
                <a:ea typeface="Times New Roman"/>
                <a:cs typeface="Times New Roman"/>
                <a:sym typeface="Times New Roman"/>
              </a:rPr>
              <a:t>Computer Security vulnerability typically found in web applications.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305350"/>
            <a:ext cx="8520600" cy="613200"/>
          </a:xfrm>
          <a:prstGeom prst="rect">
            <a:avLst/>
          </a:prstGeom>
        </p:spPr>
        <p:txBody>
          <a:bodyPr anchorCtr="0" anchor="t" bIns="91425" lIns="91425" rIns="91425" tIns="91425">
            <a:noAutofit/>
          </a:bodyPr>
          <a:lstStyle/>
          <a:p>
            <a:pPr lvl="0" rtl="0" algn="ctr">
              <a:spcBef>
                <a:spcPts val="0"/>
              </a:spcBef>
              <a:buNone/>
            </a:pPr>
            <a:r>
              <a:rPr b="1" lang="bg"/>
              <a:t>RULE #5</a:t>
            </a:r>
            <a:r>
              <a:rPr lang="bg"/>
              <a:t> </a:t>
            </a:r>
          </a:p>
          <a:p>
            <a:pPr lvl="0" rtl="0" algn="ctr">
              <a:spcBef>
                <a:spcPts val="0"/>
              </a:spcBef>
              <a:buNone/>
            </a:pPr>
            <a:r>
              <a:rPr lang="bg" sz="2400"/>
              <a:t>URL Escape Before Inserting Untrusted Data into HTML URL Parameter Values</a:t>
            </a:r>
          </a:p>
          <a:p>
            <a:pPr lvl="0" rtl="0" algn="ctr">
              <a:spcBef>
                <a:spcPts val="0"/>
              </a:spcBef>
              <a:buClr>
                <a:schemeClr val="dk1"/>
              </a:buClr>
              <a:buSzPct val="45833"/>
              <a:buFont typeface="Arial"/>
              <a:buNone/>
            </a:pPr>
            <a:r>
              <a:rPr lang="bg" sz="2400"/>
              <a:t>____________________________________________________</a:t>
            </a:r>
          </a:p>
          <a:p>
            <a:pPr lvl="0" algn="ctr">
              <a:spcBef>
                <a:spcPts val="0"/>
              </a:spcBef>
              <a:buNone/>
            </a:pPr>
            <a:r>
              <a:t/>
            </a:r>
            <a:endParaRPr/>
          </a:p>
        </p:txBody>
      </p:sp>
      <p:sp>
        <p:nvSpPr>
          <p:cNvPr id="114" name="Shape 114"/>
          <p:cNvSpPr txBox="1"/>
          <p:nvPr>
            <p:ph idx="1" type="body"/>
          </p:nvPr>
        </p:nvSpPr>
        <p:spPr>
          <a:xfrm>
            <a:off x="311700" y="2076500"/>
            <a:ext cx="8520600" cy="2492400"/>
          </a:xfrm>
          <a:prstGeom prst="rect">
            <a:avLst/>
          </a:prstGeom>
        </p:spPr>
        <p:txBody>
          <a:bodyPr anchorCtr="0" anchor="t" bIns="91425" lIns="91425" rIns="91425" tIns="91425">
            <a:noAutofit/>
          </a:bodyPr>
          <a:lstStyle/>
          <a:p>
            <a:pPr lvl="0" rtl="0">
              <a:spcBef>
                <a:spcPts val="0"/>
              </a:spcBef>
              <a:buClr>
                <a:schemeClr val="dk1"/>
              </a:buClr>
              <a:buSzPct val="68750"/>
              <a:buFont typeface="Arial"/>
              <a:buNone/>
            </a:pPr>
            <a:r>
              <a:rPr lang="bg" sz="1600">
                <a:latin typeface="Times New Roman"/>
                <a:ea typeface="Times New Roman"/>
                <a:cs typeface="Times New Roman"/>
                <a:sym typeface="Times New Roman"/>
              </a:rPr>
              <a:t>&lt;a href="http://www.somesite.com?test=...</a:t>
            </a:r>
            <a:r>
              <a:rPr b="1" lang="bg" sz="1600">
                <a:latin typeface="Times New Roman"/>
                <a:ea typeface="Times New Roman"/>
                <a:cs typeface="Times New Roman"/>
                <a:sym typeface="Times New Roman"/>
              </a:rPr>
              <a:t>ESCAPE UNTRUSTED DATA BEFORE PUTTING HERE</a:t>
            </a:r>
            <a:r>
              <a:rPr lang="bg" sz="1600">
                <a:latin typeface="Times New Roman"/>
                <a:ea typeface="Times New Roman"/>
                <a:cs typeface="Times New Roman"/>
                <a:sym typeface="Times New Roman"/>
              </a:rPr>
              <a:t>..."&gt;link&lt;/a &gt;      </a:t>
            </a:r>
          </a:p>
          <a:p>
            <a:pPr lvl="0">
              <a:spcBef>
                <a:spcPts val="0"/>
              </a:spcBef>
              <a:buNone/>
            </a:pPr>
            <a:r>
              <a:t/>
            </a:r>
            <a:endParaRPr sz="16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idx="1" type="body"/>
          </p:nvPr>
        </p:nvSpPr>
        <p:spPr>
          <a:xfrm>
            <a:off x="311700" y="828725"/>
            <a:ext cx="3859800" cy="3740100"/>
          </a:xfrm>
          <a:prstGeom prst="rect">
            <a:avLst/>
          </a:prstGeom>
        </p:spPr>
        <p:txBody>
          <a:bodyPr anchorCtr="0" anchor="t" bIns="91425" lIns="91425" rIns="91425" tIns="91425">
            <a:noAutofit/>
          </a:bodyPr>
          <a:lstStyle/>
          <a:p>
            <a:pPr indent="-228600" lvl="0" marL="457200" rtl="0">
              <a:spcBef>
                <a:spcPts val="0"/>
              </a:spcBef>
            </a:pPr>
            <a:r>
              <a:rPr lang="bg"/>
              <a:t>R</a:t>
            </a:r>
            <a:r>
              <a:rPr lang="bg"/>
              <a:t>efers to client-side code injection attack where in an attacker can execute malicious scripts into a website/web application</a:t>
            </a:r>
          </a:p>
          <a:p>
            <a:pPr indent="-228600" lvl="0" marL="457200" rtl="0">
              <a:spcBef>
                <a:spcPts val="0"/>
              </a:spcBef>
            </a:pPr>
            <a:r>
              <a:rPr lang="bg"/>
              <a:t>The most rampant of web application vulnerabilities</a:t>
            </a:r>
          </a:p>
          <a:p>
            <a:pPr indent="-228600" lvl="0" marL="457200" rtl="0">
              <a:spcBef>
                <a:spcPts val="0"/>
              </a:spcBef>
            </a:pPr>
            <a:r>
              <a:rPr lang="bg"/>
              <a:t>Attacker does not target a victim directly</a:t>
            </a:r>
          </a:p>
          <a:p>
            <a:pPr lvl="0">
              <a:spcBef>
                <a:spcPts val="0"/>
              </a:spcBef>
              <a:buNone/>
            </a:pPr>
            <a:r>
              <a:t/>
            </a:r>
            <a:endParaRPr/>
          </a:p>
        </p:txBody>
      </p:sp>
      <p:pic>
        <p:nvPicPr>
          <p:cNvPr id="66" name="Shape 66"/>
          <p:cNvPicPr preferRelativeResize="0"/>
          <p:nvPr/>
        </p:nvPicPr>
        <p:blipFill>
          <a:blip r:embed="rId3">
            <a:alphaModFix/>
          </a:blip>
          <a:stretch>
            <a:fillRect/>
          </a:stretch>
        </p:blipFill>
        <p:spPr>
          <a:xfrm>
            <a:off x="3999549" y="903200"/>
            <a:ext cx="5075850" cy="3128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717575" y="165925"/>
            <a:ext cx="8520600" cy="613200"/>
          </a:xfrm>
          <a:prstGeom prst="rect">
            <a:avLst/>
          </a:prstGeom>
        </p:spPr>
        <p:txBody>
          <a:bodyPr anchorCtr="0" anchor="t" bIns="91425" lIns="91425" rIns="91425" tIns="91425">
            <a:noAutofit/>
          </a:bodyPr>
          <a:lstStyle/>
          <a:p>
            <a:pPr lvl="0">
              <a:spcBef>
                <a:spcPts val="0"/>
              </a:spcBef>
              <a:buNone/>
            </a:pPr>
            <a:r>
              <a:rPr lang="bg"/>
              <a:t>How it works?</a:t>
            </a:r>
          </a:p>
        </p:txBody>
      </p:sp>
      <p:pic>
        <p:nvPicPr>
          <p:cNvPr descr="cross-site-scripting-explained.gif" id="72" name="Shape 72"/>
          <p:cNvPicPr preferRelativeResize="0"/>
          <p:nvPr/>
        </p:nvPicPr>
        <p:blipFill>
          <a:blip r:embed="rId3">
            <a:alphaModFix/>
          </a:blip>
          <a:stretch>
            <a:fillRect/>
          </a:stretch>
        </p:blipFill>
        <p:spPr>
          <a:xfrm>
            <a:off x="717587" y="0"/>
            <a:ext cx="7708823" cy="514349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42075" y="184300"/>
            <a:ext cx="8520600" cy="613200"/>
          </a:xfrm>
          <a:prstGeom prst="rect">
            <a:avLst/>
          </a:prstGeom>
        </p:spPr>
        <p:txBody>
          <a:bodyPr anchorCtr="0" anchor="t" bIns="91425" lIns="91425" rIns="91425" tIns="91425">
            <a:noAutofit/>
          </a:bodyPr>
          <a:lstStyle/>
          <a:p>
            <a:pPr lvl="0" rtl="0">
              <a:spcBef>
                <a:spcPts val="0"/>
              </a:spcBef>
              <a:buNone/>
            </a:pPr>
            <a:r>
              <a:rPr lang="bg" sz="3600">
                <a:latin typeface="Times New Roman"/>
                <a:ea typeface="Times New Roman"/>
                <a:cs typeface="Times New Roman"/>
                <a:sym typeface="Times New Roman"/>
              </a:rPr>
              <a:t>Types of CSS</a:t>
            </a:r>
          </a:p>
        </p:txBody>
      </p:sp>
      <p:sp>
        <p:nvSpPr>
          <p:cNvPr id="78" name="Shape 78"/>
          <p:cNvSpPr txBox="1"/>
          <p:nvPr>
            <p:ph idx="1" type="body"/>
          </p:nvPr>
        </p:nvSpPr>
        <p:spPr>
          <a:xfrm>
            <a:off x="311700" y="1171600"/>
            <a:ext cx="4977300" cy="3397200"/>
          </a:xfrm>
          <a:prstGeom prst="rect">
            <a:avLst/>
          </a:prstGeom>
        </p:spPr>
        <p:txBody>
          <a:bodyPr anchorCtr="0" anchor="t" bIns="91425" lIns="91425" rIns="91425" tIns="91425">
            <a:noAutofit/>
          </a:bodyPr>
          <a:lstStyle/>
          <a:p>
            <a:pPr indent="-330200" lvl="0" marL="457200" rtl="0">
              <a:spcBef>
                <a:spcPts val="0"/>
              </a:spcBef>
              <a:buSzPct val="100000"/>
              <a:buFont typeface="Times New Roman"/>
            </a:pPr>
            <a:r>
              <a:rPr b="1" lang="bg" sz="1600">
                <a:latin typeface="Times New Roman"/>
                <a:ea typeface="Times New Roman"/>
                <a:cs typeface="Times New Roman"/>
                <a:sym typeface="Times New Roman"/>
              </a:rPr>
              <a:t>Stored XSS</a:t>
            </a:r>
            <a:r>
              <a:rPr lang="bg" sz="1600">
                <a:latin typeface="Times New Roman"/>
                <a:ea typeface="Times New Roman"/>
                <a:cs typeface="Times New Roman"/>
                <a:sym typeface="Times New Roman"/>
              </a:rPr>
              <a:t> - occurs when user input is stored on the target server</a:t>
            </a:r>
          </a:p>
          <a:p>
            <a:pPr indent="-330200" lvl="0" marL="457200" rtl="0">
              <a:spcBef>
                <a:spcPts val="0"/>
              </a:spcBef>
              <a:buSzPct val="100000"/>
              <a:buFont typeface="Times New Roman"/>
            </a:pPr>
            <a:r>
              <a:rPr b="1" lang="bg" sz="1600">
                <a:latin typeface="Times New Roman"/>
                <a:ea typeface="Times New Roman"/>
                <a:cs typeface="Times New Roman"/>
                <a:sym typeface="Times New Roman"/>
              </a:rPr>
              <a:t>Reflected XSS</a:t>
            </a:r>
            <a:r>
              <a:rPr lang="bg" sz="1600">
                <a:latin typeface="Times New Roman"/>
                <a:ea typeface="Times New Roman"/>
                <a:cs typeface="Times New Roman"/>
                <a:sym typeface="Times New Roman"/>
              </a:rPr>
              <a:t>  - occurs when user input is immediately returned by a web application in an error message</a:t>
            </a:r>
          </a:p>
          <a:p>
            <a:pPr indent="-330200" lvl="0" marL="457200" rtl="0">
              <a:spcBef>
                <a:spcPts val="0"/>
              </a:spcBef>
              <a:buSzPct val="100000"/>
              <a:buFont typeface="Times New Roman"/>
            </a:pPr>
            <a:r>
              <a:rPr b="1" lang="bg" sz="1600">
                <a:latin typeface="Times New Roman"/>
                <a:ea typeface="Times New Roman"/>
                <a:cs typeface="Times New Roman"/>
                <a:sym typeface="Times New Roman"/>
              </a:rPr>
              <a:t>DOM Based XSS </a:t>
            </a:r>
            <a:r>
              <a:rPr lang="bg" sz="1600">
                <a:latin typeface="Times New Roman"/>
                <a:ea typeface="Times New Roman"/>
                <a:cs typeface="Times New Roman"/>
                <a:sym typeface="Times New Roman"/>
              </a:rPr>
              <a:t>- entire tainted data flow from source to sink takes place in the browser, the source of the data is in the DOM, the sink is also in the DOM, and the data flow never leaves the browser.</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1100700"/>
          </a:xfrm>
          <a:prstGeom prst="rect">
            <a:avLst/>
          </a:prstGeom>
        </p:spPr>
        <p:txBody>
          <a:bodyPr anchorCtr="0" anchor="t" bIns="91425" lIns="91425" rIns="91425" tIns="91425">
            <a:noAutofit/>
          </a:bodyPr>
          <a:lstStyle/>
          <a:p>
            <a:pPr lvl="0" rtl="0" algn="ctr">
              <a:spcBef>
                <a:spcPts val="0"/>
              </a:spcBef>
              <a:buNone/>
            </a:pPr>
            <a:r>
              <a:rPr b="1" lang="bg"/>
              <a:t>RULE #0</a:t>
            </a:r>
            <a:r>
              <a:rPr lang="bg"/>
              <a:t> </a:t>
            </a:r>
          </a:p>
          <a:p>
            <a:pPr lvl="0" rtl="0" algn="ctr">
              <a:spcBef>
                <a:spcPts val="0"/>
              </a:spcBef>
              <a:buNone/>
            </a:pPr>
            <a:r>
              <a:rPr lang="bg" sz="2400"/>
              <a:t>Never Insert Untrusted Data Except in Allowed Locations</a:t>
            </a:r>
          </a:p>
          <a:p>
            <a:pPr lvl="0" rtl="0" algn="l">
              <a:spcBef>
                <a:spcPts val="0"/>
              </a:spcBef>
              <a:buNone/>
            </a:pPr>
            <a:r>
              <a:rPr lang="bg" sz="2400"/>
              <a:t>____________________________________________________</a:t>
            </a:r>
          </a:p>
        </p:txBody>
      </p:sp>
      <p:sp>
        <p:nvSpPr>
          <p:cNvPr id="84" name="Shape 84"/>
          <p:cNvSpPr txBox="1"/>
          <p:nvPr>
            <p:ph idx="1" type="body"/>
          </p:nvPr>
        </p:nvSpPr>
        <p:spPr>
          <a:xfrm>
            <a:off x="311700" y="1963050"/>
            <a:ext cx="8520600" cy="2813700"/>
          </a:xfrm>
          <a:prstGeom prst="rect">
            <a:avLst/>
          </a:prstGeom>
        </p:spPr>
        <p:txBody>
          <a:bodyPr anchorCtr="0" anchor="t" bIns="91425" lIns="91425" rIns="91425" tIns="91425">
            <a:noAutofit/>
          </a:bodyPr>
          <a:lstStyle/>
          <a:p>
            <a:pPr lvl="0" rtl="0">
              <a:spcBef>
                <a:spcPts val="0"/>
              </a:spcBef>
              <a:buClr>
                <a:schemeClr val="dk1"/>
              </a:buClr>
              <a:buSzPct val="68750"/>
              <a:buFont typeface="Arial"/>
              <a:buNone/>
            </a:pPr>
            <a:r>
              <a:rPr lang="bg" sz="1600">
                <a:latin typeface="Times New Roman"/>
                <a:ea typeface="Times New Roman"/>
                <a:cs typeface="Times New Roman"/>
                <a:sym typeface="Times New Roman"/>
              </a:rPr>
              <a:t>&lt;script&gt;...</a:t>
            </a:r>
            <a:r>
              <a:rPr b="1" lang="bg" sz="1600">
                <a:latin typeface="Times New Roman"/>
                <a:ea typeface="Times New Roman"/>
                <a:cs typeface="Times New Roman"/>
                <a:sym typeface="Times New Roman"/>
              </a:rPr>
              <a:t>NEVER PUT UNTRUSTED DATA HERE</a:t>
            </a:r>
            <a:r>
              <a:rPr lang="bg" sz="1600">
                <a:latin typeface="Times New Roman"/>
                <a:ea typeface="Times New Roman"/>
                <a:cs typeface="Times New Roman"/>
                <a:sym typeface="Times New Roman"/>
              </a:rPr>
              <a:t>...&lt;/script&gt;   </a:t>
            </a:r>
            <a:r>
              <a:rPr i="1" lang="bg" sz="1600">
                <a:latin typeface="Times New Roman"/>
                <a:ea typeface="Times New Roman"/>
                <a:cs typeface="Times New Roman"/>
                <a:sym typeface="Times New Roman"/>
              </a:rPr>
              <a:t>directly in a script</a:t>
            </a:r>
            <a:br>
              <a:rPr lang="bg" sz="1600">
                <a:latin typeface="Times New Roman"/>
                <a:ea typeface="Times New Roman"/>
                <a:cs typeface="Times New Roman"/>
                <a:sym typeface="Times New Roman"/>
              </a:rPr>
            </a:br>
            <a:r>
              <a:rPr lang="bg" sz="1600">
                <a:latin typeface="Times New Roman"/>
                <a:ea typeface="Times New Roman"/>
                <a:cs typeface="Times New Roman"/>
                <a:sym typeface="Times New Roman"/>
              </a:rPr>
              <a:t> </a:t>
            </a:r>
            <a:br>
              <a:rPr lang="bg" sz="1600">
                <a:latin typeface="Times New Roman"/>
                <a:ea typeface="Times New Roman"/>
                <a:cs typeface="Times New Roman"/>
                <a:sym typeface="Times New Roman"/>
              </a:rPr>
            </a:br>
            <a:r>
              <a:rPr lang="bg" sz="1600">
                <a:latin typeface="Times New Roman"/>
                <a:ea typeface="Times New Roman"/>
                <a:cs typeface="Times New Roman"/>
                <a:sym typeface="Times New Roman"/>
              </a:rPr>
              <a:t> &lt;!--...</a:t>
            </a:r>
            <a:r>
              <a:rPr b="1" lang="bg" sz="1600">
                <a:latin typeface="Times New Roman"/>
                <a:ea typeface="Times New Roman"/>
                <a:cs typeface="Times New Roman"/>
                <a:sym typeface="Times New Roman"/>
              </a:rPr>
              <a:t>NEVER PUT UNTRUSTED DATA HERE</a:t>
            </a:r>
            <a:r>
              <a:rPr lang="bg" sz="1600">
                <a:latin typeface="Times New Roman"/>
                <a:ea typeface="Times New Roman"/>
                <a:cs typeface="Times New Roman"/>
                <a:sym typeface="Times New Roman"/>
              </a:rPr>
              <a:t>...--&gt;             </a:t>
            </a:r>
            <a:r>
              <a:rPr i="1" lang="bg" sz="1600">
                <a:latin typeface="Times New Roman"/>
                <a:ea typeface="Times New Roman"/>
                <a:cs typeface="Times New Roman"/>
                <a:sym typeface="Times New Roman"/>
              </a:rPr>
              <a:t>inside an HTML comment</a:t>
            </a:r>
            <a:br>
              <a:rPr lang="bg" sz="1600">
                <a:latin typeface="Times New Roman"/>
                <a:ea typeface="Times New Roman"/>
                <a:cs typeface="Times New Roman"/>
                <a:sym typeface="Times New Roman"/>
              </a:rPr>
            </a:br>
            <a:r>
              <a:rPr lang="bg" sz="1600">
                <a:latin typeface="Times New Roman"/>
                <a:ea typeface="Times New Roman"/>
                <a:cs typeface="Times New Roman"/>
                <a:sym typeface="Times New Roman"/>
              </a:rPr>
              <a:t> </a:t>
            </a:r>
            <a:br>
              <a:rPr lang="bg" sz="1600">
                <a:latin typeface="Times New Roman"/>
                <a:ea typeface="Times New Roman"/>
                <a:cs typeface="Times New Roman"/>
                <a:sym typeface="Times New Roman"/>
              </a:rPr>
            </a:br>
            <a:r>
              <a:rPr lang="bg" sz="1600">
                <a:latin typeface="Times New Roman"/>
                <a:ea typeface="Times New Roman"/>
                <a:cs typeface="Times New Roman"/>
                <a:sym typeface="Times New Roman"/>
              </a:rPr>
              <a:t> &lt;div ...</a:t>
            </a:r>
            <a:r>
              <a:rPr b="1" lang="bg" sz="1600">
                <a:latin typeface="Times New Roman"/>
                <a:ea typeface="Times New Roman"/>
                <a:cs typeface="Times New Roman"/>
                <a:sym typeface="Times New Roman"/>
              </a:rPr>
              <a:t>NEVER PUT UNTRUSTED DATA HERE</a:t>
            </a:r>
            <a:r>
              <a:rPr lang="bg" sz="1600">
                <a:latin typeface="Times New Roman"/>
                <a:ea typeface="Times New Roman"/>
                <a:cs typeface="Times New Roman"/>
                <a:sym typeface="Times New Roman"/>
              </a:rPr>
              <a:t>...=test /&gt;       </a:t>
            </a:r>
            <a:r>
              <a:rPr i="1" lang="bg" sz="1600">
                <a:latin typeface="Times New Roman"/>
                <a:ea typeface="Times New Roman"/>
                <a:cs typeface="Times New Roman"/>
                <a:sym typeface="Times New Roman"/>
              </a:rPr>
              <a:t>in an attribute name</a:t>
            </a:r>
            <a:br>
              <a:rPr i="1" lang="bg" sz="1600">
                <a:latin typeface="Times New Roman"/>
                <a:ea typeface="Times New Roman"/>
                <a:cs typeface="Times New Roman"/>
                <a:sym typeface="Times New Roman"/>
              </a:rPr>
            </a:br>
            <a:r>
              <a:rPr i="1" lang="bg" sz="1600">
                <a:latin typeface="Times New Roman"/>
                <a:ea typeface="Times New Roman"/>
                <a:cs typeface="Times New Roman"/>
                <a:sym typeface="Times New Roman"/>
              </a:rPr>
              <a:t> </a:t>
            </a:r>
            <a:br>
              <a:rPr i="1" lang="bg" sz="1600">
                <a:latin typeface="Times New Roman"/>
                <a:ea typeface="Times New Roman"/>
                <a:cs typeface="Times New Roman"/>
                <a:sym typeface="Times New Roman"/>
              </a:rPr>
            </a:br>
            <a:r>
              <a:rPr lang="bg" sz="1600">
                <a:latin typeface="Times New Roman"/>
                <a:ea typeface="Times New Roman"/>
                <a:cs typeface="Times New Roman"/>
                <a:sym typeface="Times New Roman"/>
              </a:rPr>
              <a:t> &lt;</a:t>
            </a:r>
            <a:r>
              <a:rPr b="1" lang="bg" sz="1600">
                <a:latin typeface="Times New Roman"/>
                <a:ea typeface="Times New Roman"/>
                <a:cs typeface="Times New Roman"/>
                <a:sym typeface="Times New Roman"/>
              </a:rPr>
              <a:t>NEVER PUT UNTRUSTED DATA HERE</a:t>
            </a:r>
            <a:r>
              <a:rPr lang="bg" sz="1600">
                <a:latin typeface="Times New Roman"/>
                <a:ea typeface="Times New Roman"/>
                <a:cs typeface="Times New Roman"/>
                <a:sym typeface="Times New Roman"/>
              </a:rPr>
              <a:t>... href="/test" /&gt;   </a:t>
            </a:r>
            <a:r>
              <a:rPr i="1" lang="bg" sz="1600">
                <a:latin typeface="Times New Roman"/>
                <a:ea typeface="Times New Roman"/>
                <a:cs typeface="Times New Roman"/>
                <a:sym typeface="Times New Roman"/>
              </a:rPr>
              <a:t>in a tag name</a:t>
            </a:r>
            <a:br>
              <a:rPr lang="bg" sz="1600">
                <a:latin typeface="Times New Roman"/>
                <a:ea typeface="Times New Roman"/>
                <a:cs typeface="Times New Roman"/>
                <a:sym typeface="Times New Roman"/>
              </a:rPr>
            </a:br>
            <a:r>
              <a:rPr lang="bg" sz="1600">
                <a:latin typeface="Times New Roman"/>
                <a:ea typeface="Times New Roman"/>
                <a:cs typeface="Times New Roman"/>
                <a:sym typeface="Times New Roman"/>
              </a:rPr>
              <a:t> </a:t>
            </a:r>
            <a:br>
              <a:rPr lang="bg" sz="1600">
                <a:latin typeface="Times New Roman"/>
                <a:ea typeface="Times New Roman"/>
                <a:cs typeface="Times New Roman"/>
                <a:sym typeface="Times New Roman"/>
              </a:rPr>
            </a:br>
            <a:r>
              <a:rPr lang="bg" sz="1600">
                <a:latin typeface="Times New Roman"/>
                <a:ea typeface="Times New Roman"/>
                <a:cs typeface="Times New Roman"/>
                <a:sym typeface="Times New Roman"/>
              </a:rPr>
              <a:t> &lt;style&gt;...</a:t>
            </a:r>
            <a:r>
              <a:rPr b="1" lang="bg" sz="1600">
                <a:latin typeface="Times New Roman"/>
                <a:ea typeface="Times New Roman"/>
                <a:cs typeface="Times New Roman"/>
                <a:sym typeface="Times New Roman"/>
              </a:rPr>
              <a:t>NEVER PUT UNTRUSTED DATA HERE</a:t>
            </a:r>
            <a:r>
              <a:rPr lang="bg" sz="1600">
                <a:latin typeface="Times New Roman"/>
                <a:ea typeface="Times New Roman"/>
                <a:cs typeface="Times New Roman"/>
                <a:sym typeface="Times New Roman"/>
              </a:rPr>
              <a:t>...&lt;/style&gt;   </a:t>
            </a:r>
            <a:r>
              <a:rPr i="1" lang="bg" sz="1600">
                <a:latin typeface="Times New Roman"/>
                <a:ea typeface="Times New Roman"/>
                <a:cs typeface="Times New Roman"/>
                <a:sym typeface="Times New Roman"/>
              </a:rPr>
              <a:t>directly in CSS</a:t>
            </a:r>
          </a:p>
          <a:p>
            <a:pPr lvl="0">
              <a:spcBef>
                <a:spcPts val="0"/>
              </a:spcBef>
              <a:buNone/>
            </a:pPr>
            <a:r>
              <a:t/>
            </a:r>
            <a:endParaRPr sz="16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202925"/>
            <a:ext cx="8520600" cy="1370700"/>
          </a:xfrm>
          <a:prstGeom prst="rect">
            <a:avLst/>
          </a:prstGeom>
        </p:spPr>
        <p:txBody>
          <a:bodyPr anchorCtr="0" anchor="t" bIns="91425" lIns="91425" rIns="91425" tIns="91425">
            <a:noAutofit/>
          </a:bodyPr>
          <a:lstStyle/>
          <a:p>
            <a:pPr lvl="0" algn="ctr">
              <a:spcBef>
                <a:spcPts val="0"/>
              </a:spcBef>
              <a:buNone/>
            </a:pPr>
            <a:r>
              <a:rPr b="1" lang="bg"/>
              <a:t>RULE #1 </a:t>
            </a:r>
          </a:p>
          <a:p>
            <a:pPr lvl="0" rtl="0" algn="ctr">
              <a:spcBef>
                <a:spcPts val="0"/>
              </a:spcBef>
              <a:buNone/>
            </a:pPr>
            <a:r>
              <a:rPr lang="bg" sz="2400"/>
              <a:t>HTML Escape Before Inserting Untrusted Data into HTML Element Content</a:t>
            </a:r>
          </a:p>
          <a:p>
            <a:pPr lvl="0" rtl="0" algn="ctr">
              <a:spcBef>
                <a:spcPts val="0"/>
              </a:spcBef>
              <a:buNone/>
            </a:pPr>
            <a:r>
              <a:rPr lang="bg" sz="2400"/>
              <a:t>____________________________________________________</a:t>
            </a:r>
          </a:p>
        </p:txBody>
      </p:sp>
      <p:sp>
        <p:nvSpPr>
          <p:cNvPr id="90" name="Shape 90"/>
          <p:cNvSpPr txBox="1"/>
          <p:nvPr>
            <p:ph idx="1" type="body"/>
          </p:nvPr>
        </p:nvSpPr>
        <p:spPr>
          <a:xfrm>
            <a:off x="311700" y="2225475"/>
            <a:ext cx="8520600" cy="2697300"/>
          </a:xfrm>
          <a:prstGeom prst="rect">
            <a:avLst/>
          </a:prstGeom>
        </p:spPr>
        <p:txBody>
          <a:bodyPr anchorCtr="0" anchor="t" bIns="91425" lIns="91425" rIns="91425" tIns="91425">
            <a:noAutofit/>
          </a:bodyPr>
          <a:lstStyle/>
          <a:p>
            <a:pPr lvl="0" rtl="0">
              <a:spcBef>
                <a:spcPts val="0"/>
              </a:spcBef>
              <a:buClr>
                <a:schemeClr val="dk1"/>
              </a:buClr>
              <a:buSzPct val="64705"/>
              <a:buFont typeface="Arial"/>
              <a:buNone/>
            </a:pPr>
            <a:r>
              <a:rPr lang="bg" sz="1700">
                <a:latin typeface="Times New Roman"/>
                <a:ea typeface="Times New Roman"/>
                <a:cs typeface="Times New Roman"/>
                <a:sym typeface="Times New Roman"/>
              </a:rPr>
              <a:t>&lt;body&gt;...</a:t>
            </a:r>
            <a:r>
              <a:rPr b="1" lang="bg" sz="1700">
                <a:latin typeface="Times New Roman"/>
                <a:ea typeface="Times New Roman"/>
                <a:cs typeface="Times New Roman"/>
                <a:sym typeface="Times New Roman"/>
              </a:rPr>
              <a:t>ESCAPE UNTRUSTED DATA BEFORE PUTTING HERE</a:t>
            </a:r>
            <a:r>
              <a:rPr lang="bg" sz="1700">
                <a:latin typeface="Times New Roman"/>
                <a:ea typeface="Times New Roman"/>
                <a:cs typeface="Times New Roman"/>
                <a:sym typeface="Times New Roman"/>
              </a:rPr>
              <a:t>...&lt;/body&gt;</a:t>
            </a:r>
            <a:br>
              <a:rPr lang="bg" sz="1700">
                <a:latin typeface="Times New Roman"/>
                <a:ea typeface="Times New Roman"/>
                <a:cs typeface="Times New Roman"/>
                <a:sym typeface="Times New Roman"/>
              </a:rPr>
            </a:br>
            <a:r>
              <a:rPr lang="bg" sz="1700">
                <a:latin typeface="Times New Roman"/>
                <a:ea typeface="Times New Roman"/>
                <a:cs typeface="Times New Roman"/>
                <a:sym typeface="Times New Roman"/>
              </a:rPr>
              <a:t> </a:t>
            </a:r>
            <a:br>
              <a:rPr lang="bg" sz="1700">
                <a:latin typeface="Times New Roman"/>
                <a:ea typeface="Times New Roman"/>
                <a:cs typeface="Times New Roman"/>
                <a:sym typeface="Times New Roman"/>
              </a:rPr>
            </a:br>
            <a:r>
              <a:rPr lang="bg" sz="1700">
                <a:latin typeface="Times New Roman"/>
                <a:ea typeface="Times New Roman"/>
                <a:cs typeface="Times New Roman"/>
                <a:sym typeface="Times New Roman"/>
              </a:rPr>
              <a:t> &lt;div&gt;...</a:t>
            </a:r>
            <a:r>
              <a:rPr b="1" lang="bg" sz="1700">
                <a:latin typeface="Times New Roman"/>
                <a:ea typeface="Times New Roman"/>
                <a:cs typeface="Times New Roman"/>
                <a:sym typeface="Times New Roman"/>
              </a:rPr>
              <a:t>ESCAPE UNTRUSTED DATA BEFORE PUTTING HERE</a:t>
            </a:r>
            <a:r>
              <a:rPr lang="bg" sz="1700">
                <a:latin typeface="Times New Roman"/>
                <a:ea typeface="Times New Roman"/>
                <a:cs typeface="Times New Roman"/>
                <a:sym typeface="Times New Roman"/>
              </a:rPr>
              <a:t>...&lt;/div&gt;</a:t>
            </a:r>
          </a:p>
          <a:p>
            <a:pPr lvl="0">
              <a:spcBef>
                <a:spcPts val="0"/>
              </a:spcBef>
              <a:buNone/>
            </a:pPr>
            <a:r>
              <a:t/>
            </a:r>
            <a:endParaRPr sz="17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11700" y="147075"/>
            <a:ext cx="8520600" cy="613200"/>
          </a:xfrm>
          <a:prstGeom prst="rect">
            <a:avLst/>
          </a:prstGeom>
        </p:spPr>
        <p:txBody>
          <a:bodyPr anchorCtr="0" anchor="t" bIns="91425" lIns="91425" rIns="91425" tIns="91425">
            <a:noAutofit/>
          </a:bodyPr>
          <a:lstStyle/>
          <a:p>
            <a:pPr lvl="0" rtl="0" algn="ctr">
              <a:spcBef>
                <a:spcPts val="0"/>
              </a:spcBef>
              <a:buNone/>
            </a:pPr>
            <a:r>
              <a:rPr b="1" lang="bg">
                <a:latin typeface="Times New Roman"/>
                <a:ea typeface="Times New Roman"/>
                <a:cs typeface="Times New Roman"/>
                <a:sym typeface="Times New Roman"/>
              </a:rPr>
              <a:t>RULE #2 </a:t>
            </a:r>
          </a:p>
          <a:p>
            <a:pPr lvl="0" rtl="0" algn="ctr">
              <a:spcBef>
                <a:spcPts val="0"/>
              </a:spcBef>
              <a:buNone/>
            </a:pPr>
            <a:r>
              <a:rPr lang="bg">
                <a:latin typeface="Times New Roman"/>
                <a:ea typeface="Times New Roman"/>
                <a:cs typeface="Times New Roman"/>
                <a:sym typeface="Times New Roman"/>
              </a:rPr>
              <a:t> </a:t>
            </a:r>
            <a:r>
              <a:rPr lang="bg" sz="2400">
                <a:latin typeface="Times New Roman"/>
                <a:ea typeface="Times New Roman"/>
                <a:cs typeface="Times New Roman"/>
                <a:sym typeface="Times New Roman"/>
              </a:rPr>
              <a:t>Attribute Escape Before Inserting Untrusted Data into HTML Common Attributes</a:t>
            </a:r>
          </a:p>
          <a:p>
            <a:pPr lvl="0" rtl="0" algn="ctr">
              <a:spcBef>
                <a:spcPts val="0"/>
              </a:spcBef>
              <a:buClr>
                <a:schemeClr val="dk1"/>
              </a:buClr>
              <a:buSzPct val="45833"/>
              <a:buFont typeface="Arial"/>
              <a:buNone/>
            </a:pPr>
            <a:r>
              <a:rPr lang="bg" sz="2400">
                <a:latin typeface="Times New Roman"/>
                <a:ea typeface="Times New Roman"/>
                <a:cs typeface="Times New Roman"/>
                <a:sym typeface="Times New Roman"/>
              </a:rPr>
              <a:t>____________________________________________________</a:t>
            </a:r>
          </a:p>
          <a:p>
            <a:pPr lvl="0" algn="ctr">
              <a:spcBef>
                <a:spcPts val="0"/>
              </a:spcBef>
              <a:buNone/>
            </a:pPr>
            <a:r>
              <a:t/>
            </a:r>
            <a:endParaRPr>
              <a:latin typeface="Times New Roman"/>
              <a:ea typeface="Times New Roman"/>
              <a:cs typeface="Times New Roman"/>
              <a:sym typeface="Times New Roman"/>
            </a:endParaRPr>
          </a:p>
        </p:txBody>
      </p:sp>
      <p:sp>
        <p:nvSpPr>
          <p:cNvPr id="96" name="Shape 96"/>
          <p:cNvSpPr txBox="1"/>
          <p:nvPr>
            <p:ph idx="1" type="body"/>
          </p:nvPr>
        </p:nvSpPr>
        <p:spPr>
          <a:xfrm>
            <a:off x="311700" y="2113725"/>
            <a:ext cx="8520600" cy="31194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i="1" lang="bg" sz="1600">
                <a:latin typeface="Times New Roman"/>
                <a:ea typeface="Times New Roman"/>
                <a:cs typeface="Times New Roman"/>
                <a:sym typeface="Times New Roman"/>
              </a:rPr>
              <a:t>inside UNquoted attribute  </a:t>
            </a:r>
            <a:r>
              <a:rPr lang="bg" sz="1600">
                <a:latin typeface="Times New Roman"/>
                <a:ea typeface="Times New Roman"/>
                <a:cs typeface="Times New Roman"/>
                <a:sym typeface="Times New Roman"/>
              </a:rPr>
              <a:t>  </a:t>
            </a:r>
          </a:p>
          <a:p>
            <a:pPr lvl="0" rtl="0">
              <a:lnSpc>
                <a:spcPct val="100000"/>
              </a:lnSpc>
              <a:spcBef>
                <a:spcPts val="0"/>
              </a:spcBef>
              <a:spcAft>
                <a:spcPts val="0"/>
              </a:spcAft>
              <a:buNone/>
            </a:pPr>
            <a:r>
              <a:rPr lang="bg" sz="1600">
                <a:latin typeface="Times New Roman"/>
                <a:ea typeface="Times New Roman"/>
                <a:cs typeface="Times New Roman"/>
                <a:sym typeface="Times New Roman"/>
              </a:rPr>
              <a:t>&lt;div attr=...</a:t>
            </a:r>
            <a:r>
              <a:rPr b="1" lang="bg" sz="1600">
                <a:latin typeface="Times New Roman"/>
                <a:ea typeface="Times New Roman"/>
                <a:cs typeface="Times New Roman"/>
                <a:sym typeface="Times New Roman"/>
              </a:rPr>
              <a:t>ESCAPE UNTRUSTED DATA BEFORE PUTTING HERE</a:t>
            </a:r>
            <a:r>
              <a:rPr lang="bg" sz="1600">
                <a:latin typeface="Times New Roman"/>
                <a:ea typeface="Times New Roman"/>
                <a:cs typeface="Times New Roman"/>
                <a:sym typeface="Times New Roman"/>
              </a:rPr>
              <a:t>...&gt;content&lt;/div&gt; </a:t>
            </a:r>
          </a:p>
          <a:p>
            <a:pPr lvl="0" rtl="0">
              <a:lnSpc>
                <a:spcPct val="100000"/>
              </a:lnSpc>
              <a:spcBef>
                <a:spcPts val="0"/>
              </a:spcBef>
              <a:spcAft>
                <a:spcPts val="0"/>
              </a:spcAft>
              <a:buNone/>
            </a:pPr>
            <a:r>
              <a:t/>
            </a:r>
            <a:endParaRPr sz="1600">
              <a:latin typeface="Times New Roman"/>
              <a:ea typeface="Times New Roman"/>
              <a:cs typeface="Times New Roman"/>
              <a:sym typeface="Times New Roman"/>
            </a:endParaRPr>
          </a:p>
          <a:p>
            <a:pPr lvl="0" rtl="0">
              <a:lnSpc>
                <a:spcPct val="100000"/>
              </a:lnSpc>
              <a:spcBef>
                <a:spcPts val="1000"/>
              </a:spcBef>
              <a:spcAft>
                <a:spcPts val="0"/>
              </a:spcAft>
              <a:buNone/>
            </a:pPr>
            <a:r>
              <a:rPr i="1" lang="bg" sz="1600">
                <a:latin typeface="Times New Roman"/>
                <a:ea typeface="Times New Roman"/>
                <a:cs typeface="Times New Roman"/>
                <a:sym typeface="Times New Roman"/>
              </a:rPr>
              <a:t>inside single quoted attribute</a:t>
            </a:r>
            <a:br>
              <a:rPr lang="bg" sz="1600">
                <a:latin typeface="Times New Roman"/>
                <a:ea typeface="Times New Roman"/>
                <a:cs typeface="Times New Roman"/>
                <a:sym typeface="Times New Roman"/>
              </a:rPr>
            </a:br>
            <a:r>
              <a:rPr lang="bg" sz="1600">
                <a:latin typeface="Times New Roman"/>
                <a:ea typeface="Times New Roman"/>
                <a:cs typeface="Times New Roman"/>
                <a:sym typeface="Times New Roman"/>
              </a:rPr>
              <a:t> &lt;div attr='...</a:t>
            </a:r>
            <a:r>
              <a:rPr b="1" lang="bg" sz="1600">
                <a:latin typeface="Times New Roman"/>
                <a:ea typeface="Times New Roman"/>
                <a:cs typeface="Times New Roman"/>
                <a:sym typeface="Times New Roman"/>
              </a:rPr>
              <a:t>ESCAPE UNTRUSTED DATA BEFORE PUTTING HERE</a:t>
            </a:r>
            <a:r>
              <a:rPr lang="bg" sz="1600">
                <a:latin typeface="Times New Roman"/>
                <a:ea typeface="Times New Roman"/>
                <a:cs typeface="Times New Roman"/>
                <a:sym typeface="Times New Roman"/>
              </a:rPr>
              <a:t>...'&gt;content&lt;/div&gt;   </a:t>
            </a:r>
          </a:p>
          <a:p>
            <a:pPr lvl="0" rtl="0">
              <a:lnSpc>
                <a:spcPct val="100000"/>
              </a:lnSpc>
              <a:spcBef>
                <a:spcPts val="1000"/>
              </a:spcBef>
              <a:spcAft>
                <a:spcPts val="0"/>
              </a:spcAft>
              <a:buNone/>
            </a:pPr>
            <a:r>
              <a:t/>
            </a:r>
            <a:endParaRPr sz="1600">
              <a:latin typeface="Times New Roman"/>
              <a:ea typeface="Times New Roman"/>
              <a:cs typeface="Times New Roman"/>
              <a:sym typeface="Times New Roman"/>
            </a:endParaRPr>
          </a:p>
          <a:p>
            <a:pPr lvl="0">
              <a:lnSpc>
                <a:spcPct val="100000"/>
              </a:lnSpc>
              <a:spcBef>
                <a:spcPts val="0"/>
              </a:spcBef>
              <a:spcAft>
                <a:spcPts val="0"/>
              </a:spcAft>
              <a:buNone/>
            </a:pPr>
            <a:r>
              <a:rPr i="1" lang="bg" sz="1600">
                <a:latin typeface="Times New Roman"/>
                <a:ea typeface="Times New Roman"/>
                <a:cs typeface="Times New Roman"/>
                <a:sym typeface="Times New Roman"/>
              </a:rPr>
              <a:t>inside double quoted attribute</a:t>
            </a:r>
            <a:br>
              <a:rPr lang="bg" sz="1600">
                <a:latin typeface="Times New Roman"/>
                <a:ea typeface="Times New Roman"/>
                <a:cs typeface="Times New Roman"/>
                <a:sym typeface="Times New Roman"/>
              </a:rPr>
            </a:br>
            <a:r>
              <a:rPr lang="bg" sz="1600">
                <a:latin typeface="Times New Roman"/>
                <a:ea typeface="Times New Roman"/>
                <a:cs typeface="Times New Roman"/>
                <a:sym typeface="Times New Roman"/>
              </a:rPr>
              <a:t> &lt;div attr="...</a:t>
            </a:r>
            <a:r>
              <a:rPr b="1" lang="bg" sz="1600">
                <a:latin typeface="Times New Roman"/>
                <a:ea typeface="Times New Roman"/>
                <a:cs typeface="Times New Roman"/>
                <a:sym typeface="Times New Roman"/>
              </a:rPr>
              <a:t>ESCAPE UNTRUSTED DATA BEFORE PUTTING HERE</a:t>
            </a:r>
            <a:r>
              <a:rPr lang="bg" sz="1600">
                <a:latin typeface="Times New Roman"/>
                <a:ea typeface="Times New Roman"/>
                <a:cs typeface="Times New Roman"/>
                <a:sym typeface="Times New Roman"/>
              </a:rPr>
              <a:t>..."&gt;content&lt;/div&gt;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268100"/>
            <a:ext cx="8520600" cy="613200"/>
          </a:xfrm>
          <a:prstGeom prst="rect">
            <a:avLst/>
          </a:prstGeom>
        </p:spPr>
        <p:txBody>
          <a:bodyPr anchorCtr="0" anchor="t" bIns="91425" lIns="91425" rIns="91425" tIns="91425">
            <a:noAutofit/>
          </a:bodyPr>
          <a:lstStyle/>
          <a:p>
            <a:pPr lvl="0" rtl="0" algn="ctr">
              <a:spcBef>
                <a:spcPts val="0"/>
              </a:spcBef>
              <a:buNone/>
            </a:pPr>
            <a:r>
              <a:rPr b="1" lang="bg"/>
              <a:t>RULE #3 </a:t>
            </a:r>
          </a:p>
          <a:p>
            <a:pPr lvl="0" rtl="0" algn="ctr">
              <a:spcBef>
                <a:spcPts val="0"/>
              </a:spcBef>
              <a:buNone/>
            </a:pPr>
            <a:r>
              <a:rPr lang="bg" sz="2400"/>
              <a:t>JavaScript Escape Before Inserting Untrusted Data into JavaScript Data Values</a:t>
            </a:r>
          </a:p>
          <a:p>
            <a:pPr lvl="0" rtl="0" algn="ctr">
              <a:spcBef>
                <a:spcPts val="0"/>
              </a:spcBef>
              <a:buNone/>
            </a:pPr>
            <a:r>
              <a:rPr lang="bg" sz="2400"/>
              <a:t>____________________________________________________</a:t>
            </a:r>
          </a:p>
        </p:txBody>
      </p:sp>
      <p:sp>
        <p:nvSpPr>
          <p:cNvPr id="102" name="Shape 102"/>
          <p:cNvSpPr txBox="1"/>
          <p:nvPr>
            <p:ph idx="1" type="body"/>
          </p:nvPr>
        </p:nvSpPr>
        <p:spPr>
          <a:xfrm>
            <a:off x="353850" y="2095100"/>
            <a:ext cx="8599500" cy="2625900"/>
          </a:xfrm>
          <a:prstGeom prst="rect">
            <a:avLst/>
          </a:prstGeom>
        </p:spPr>
        <p:txBody>
          <a:bodyPr anchorCtr="0" anchor="t" bIns="91425" lIns="91425" rIns="91425" tIns="91425">
            <a:noAutofit/>
          </a:bodyPr>
          <a:lstStyle/>
          <a:p>
            <a:pPr lvl="0" rtl="0">
              <a:spcBef>
                <a:spcPts val="0"/>
              </a:spcBef>
              <a:spcAft>
                <a:spcPts val="0"/>
              </a:spcAft>
              <a:buNone/>
            </a:pPr>
            <a:r>
              <a:rPr i="1" lang="bg" sz="1600">
                <a:latin typeface="Times New Roman"/>
                <a:ea typeface="Times New Roman"/>
                <a:cs typeface="Times New Roman"/>
                <a:sym typeface="Times New Roman"/>
              </a:rPr>
              <a:t>inside a quoted string</a:t>
            </a:r>
          </a:p>
          <a:p>
            <a:pPr lvl="0" rtl="0">
              <a:spcBef>
                <a:spcPts val="0"/>
              </a:spcBef>
              <a:spcAft>
                <a:spcPts val="0"/>
              </a:spcAft>
              <a:buNone/>
            </a:pPr>
            <a:r>
              <a:rPr lang="bg" sz="1600">
                <a:latin typeface="Times New Roman"/>
                <a:ea typeface="Times New Roman"/>
                <a:cs typeface="Times New Roman"/>
                <a:sym typeface="Times New Roman"/>
              </a:rPr>
              <a:t>&lt;script&gt;alert('...</a:t>
            </a:r>
            <a:r>
              <a:rPr b="1" lang="bg" sz="1600">
                <a:latin typeface="Times New Roman"/>
                <a:ea typeface="Times New Roman"/>
                <a:cs typeface="Times New Roman"/>
                <a:sym typeface="Times New Roman"/>
              </a:rPr>
              <a:t>ESCAPE UNTRUSTED DATA BEFORE PUTTING HERE</a:t>
            </a:r>
            <a:r>
              <a:rPr lang="bg" sz="1600">
                <a:latin typeface="Times New Roman"/>
                <a:ea typeface="Times New Roman"/>
                <a:cs typeface="Times New Roman"/>
                <a:sym typeface="Times New Roman"/>
              </a:rPr>
              <a:t>...')&lt;/script&gt;    </a:t>
            </a:r>
            <a:br>
              <a:rPr lang="bg" sz="1600">
                <a:latin typeface="Times New Roman"/>
                <a:ea typeface="Times New Roman"/>
                <a:cs typeface="Times New Roman"/>
                <a:sym typeface="Times New Roman"/>
              </a:rPr>
            </a:br>
            <a:r>
              <a:rPr lang="bg" sz="1600">
                <a:latin typeface="Times New Roman"/>
                <a:ea typeface="Times New Roman"/>
                <a:cs typeface="Times New Roman"/>
                <a:sym typeface="Times New Roman"/>
              </a:rPr>
              <a:t> </a:t>
            </a:r>
          </a:p>
          <a:p>
            <a:pPr lvl="0" rtl="0">
              <a:spcBef>
                <a:spcPts val="0"/>
              </a:spcBef>
              <a:spcAft>
                <a:spcPts val="0"/>
              </a:spcAft>
              <a:buNone/>
            </a:pPr>
            <a:r>
              <a:rPr i="1" lang="bg" sz="1600">
                <a:latin typeface="Times New Roman"/>
                <a:ea typeface="Times New Roman"/>
                <a:cs typeface="Times New Roman"/>
                <a:sym typeface="Times New Roman"/>
              </a:rPr>
              <a:t>one side of a quoted expression</a:t>
            </a:r>
            <a:br>
              <a:rPr lang="bg" sz="1600">
                <a:latin typeface="Times New Roman"/>
                <a:ea typeface="Times New Roman"/>
                <a:cs typeface="Times New Roman"/>
                <a:sym typeface="Times New Roman"/>
              </a:rPr>
            </a:br>
            <a:r>
              <a:rPr lang="bg" sz="1600">
                <a:latin typeface="Times New Roman"/>
                <a:ea typeface="Times New Roman"/>
                <a:cs typeface="Times New Roman"/>
                <a:sym typeface="Times New Roman"/>
              </a:rPr>
              <a:t> &lt;script&gt;x='...</a:t>
            </a:r>
            <a:r>
              <a:rPr b="1" lang="bg" sz="1600">
                <a:latin typeface="Times New Roman"/>
                <a:ea typeface="Times New Roman"/>
                <a:cs typeface="Times New Roman"/>
                <a:sym typeface="Times New Roman"/>
              </a:rPr>
              <a:t>ESCAPE UNTRUSTED DATA BEFORE PUTTING HERE</a:t>
            </a:r>
            <a:r>
              <a:rPr lang="bg" sz="1600">
                <a:latin typeface="Times New Roman"/>
                <a:ea typeface="Times New Roman"/>
                <a:cs typeface="Times New Roman"/>
                <a:sym typeface="Times New Roman"/>
              </a:rPr>
              <a:t>...'&lt;/script&gt;         </a:t>
            </a:r>
            <a:br>
              <a:rPr lang="bg" sz="1600">
                <a:latin typeface="Times New Roman"/>
                <a:ea typeface="Times New Roman"/>
                <a:cs typeface="Times New Roman"/>
                <a:sym typeface="Times New Roman"/>
              </a:rPr>
            </a:br>
            <a:r>
              <a:rPr lang="bg" sz="1600">
                <a:latin typeface="Times New Roman"/>
                <a:ea typeface="Times New Roman"/>
                <a:cs typeface="Times New Roman"/>
                <a:sym typeface="Times New Roman"/>
              </a:rPr>
              <a:t> </a:t>
            </a:r>
          </a:p>
          <a:p>
            <a:pPr lvl="0" rtl="0">
              <a:spcBef>
                <a:spcPts val="0"/>
              </a:spcBef>
              <a:spcAft>
                <a:spcPts val="0"/>
              </a:spcAft>
              <a:buClr>
                <a:schemeClr val="dk1"/>
              </a:buClr>
              <a:buSzPct val="68750"/>
              <a:buFont typeface="Arial"/>
              <a:buNone/>
            </a:pPr>
            <a:r>
              <a:rPr i="1" lang="bg" sz="1600">
                <a:latin typeface="Times New Roman"/>
                <a:ea typeface="Times New Roman"/>
                <a:cs typeface="Times New Roman"/>
                <a:sym typeface="Times New Roman"/>
              </a:rPr>
              <a:t>inside quoted event handler</a:t>
            </a:r>
            <a:br>
              <a:rPr lang="bg" sz="1600">
                <a:latin typeface="Times New Roman"/>
                <a:ea typeface="Times New Roman"/>
                <a:cs typeface="Times New Roman"/>
                <a:sym typeface="Times New Roman"/>
              </a:rPr>
            </a:br>
            <a:r>
              <a:rPr lang="bg" sz="1600">
                <a:latin typeface="Times New Roman"/>
                <a:ea typeface="Times New Roman"/>
                <a:cs typeface="Times New Roman"/>
                <a:sym typeface="Times New Roman"/>
              </a:rPr>
              <a:t> &lt;div onmouseover="x='...</a:t>
            </a:r>
            <a:r>
              <a:rPr b="1" lang="bg" sz="1600">
                <a:latin typeface="Times New Roman"/>
                <a:ea typeface="Times New Roman"/>
                <a:cs typeface="Times New Roman"/>
                <a:sym typeface="Times New Roman"/>
              </a:rPr>
              <a:t>ESCAPE UNTRUSTED DATA BEFORE PUTTING HERE</a:t>
            </a:r>
            <a:r>
              <a:rPr lang="bg" sz="1600">
                <a:latin typeface="Times New Roman"/>
                <a:ea typeface="Times New Roman"/>
                <a:cs typeface="Times New Roman"/>
                <a:sym typeface="Times New Roman"/>
              </a:rPr>
              <a:t>...'"&lt;/div&gt;  </a:t>
            </a:r>
          </a:p>
          <a:p>
            <a:pPr lvl="0">
              <a:spcBef>
                <a:spcPts val="0"/>
              </a:spcBef>
              <a:buNone/>
            </a:pPr>
            <a:r>
              <a:t/>
            </a:r>
            <a:endParaRPr sz="16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258800"/>
            <a:ext cx="8520600" cy="613200"/>
          </a:xfrm>
          <a:prstGeom prst="rect">
            <a:avLst/>
          </a:prstGeom>
        </p:spPr>
        <p:txBody>
          <a:bodyPr anchorCtr="0" anchor="t" bIns="91425" lIns="91425" rIns="91425" tIns="91425">
            <a:noAutofit/>
          </a:bodyPr>
          <a:lstStyle/>
          <a:p>
            <a:pPr lvl="0" rtl="0" algn="ctr">
              <a:spcBef>
                <a:spcPts val="0"/>
              </a:spcBef>
              <a:buNone/>
            </a:pPr>
            <a:r>
              <a:rPr b="1" lang="bg"/>
              <a:t>RULE #4</a:t>
            </a:r>
            <a:r>
              <a:rPr lang="bg"/>
              <a:t> </a:t>
            </a:r>
            <a:r>
              <a:rPr lang="bg" sz="2400"/>
              <a:t> </a:t>
            </a:r>
          </a:p>
          <a:p>
            <a:pPr lvl="0" rtl="0" algn="ctr">
              <a:spcBef>
                <a:spcPts val="0"/>
              </a:spcBef>
              <a:buNone/>
            </a:pPr>
            <a:r>
              <a:rPr lang="bg" sz="2400"/>
              <a:t>CSS Escape And Strictly Validate Before Inserting Untrusted Data into HTML Style Property Values</a:t>
            </a:r>
          </a:p>
          <a:p>
            <a:pPr lvl="0" rtl="0" algn="ctr">
              <a:spcBef>
                <a:spcPts val="0"/>
              </a:spcBef>
              <a:buClr>
                <a:schemeClr val="dk1"/>
              </a:buClr>
              <a:buSzPct val="45833"/>
              <a:buFont typeface="Arial"/>
              <a:buNone/>
            </a:pPr>
            <a:r>
              <a:rPr lang="bg" sz="2400"/>
              <a:t>____________________________________________________</a:t>
            </a:r>
          </a:p>
          <a:p>
            <a:pPr lvl="0" algn="ctr">
              <a:spcBef>
                <a:spcPts val="0"/>
              </a:spcBef>
              <a:buNone/>
            </a:pPr>
            <a:r>
              <a:t/>
            </a:r>
            <a:endParaRPr/>
          </a:p>
        </p:txBody>
      </p:sp>
      <p:sp>
        <p:nvSpPr>
          <p:cNvPr id="108" name="Shape 108"/>
          <p:cNvSpPr txBox="1"/>
          <p:nvPr>
            <p:ph idx="1" type="body"/>
          </p:nvPr>
        </p:nvSpPr>
        <p:spPr>
          <a:xfrm>
            <a:off x="311700" y="1955425"/>
            <a:ext cx="8520600" cy="2905200"/>
          </a:xfrm>
          <a:prstGeom prst="rect">
            <a:avLst/>
          </a:prstGeom>
        </p:spPr>
        <p:txBody>
          <a:bodyPr anchorCtr="0" anchor="t" bIns="91425" lIns="91425" rIns="91425" tIns="91425">
            <a:noAutofit/>
          </a:bodyPr>
          <a:lstStyle/>
          <a:p>
            <a:pPr lvl="0" rtl="0">
              <a:spcBef>
                <a:spcPts val="0"/>
              </a:spcBef>
              <a:spcAft>
                <a:spcPts val="0"/>
              </a:spcAft>
              <a:buNone/>
            </a:pPr>
            <a:r>
              <a:rPr i="1" lang="bg" sz="1500">
                <a:latin typeface="Times New Roman"/>
                <a:ea typeface="Times New Roman"/>
                <a:cs typeface="Times New Roman"/>
                <a:sym typeface="Times New Roman"/>
              </a:rPr>
              <a:t>property value</a:t>
            </a:r>
          </a:p>
          <a:p>
            <a:pPr lvl="0" rtl="0">
              <a:spcBef>
                <a:spcPts val="0"/>
              </a:spcBef>
              <a:spcAft>
                <a:spcPts val="0"/>
              </a:spcAft>
              <a:buClr>
                <a:schemeClr val="dk1"/>
              </a:buClr>
              <a:buSzPct val="73333"/>
              <a:buFont typeface="Arial"/>
              <a:buNone/>
            </a:pPr>
            <a:r>
              <a:rPr lang="bg" sz="1500">
                <a:latin typeface="Times New Roman"/>
                <a:ea typeface="Times New Roman"/>
                <a:cs typeface="Times New Roman"/>
                <a:sym typeface="Times New Roman"/>
              </a:rPr>
              <a:t>&lt;style&gt;selector { property : ...</a:t>
            </a:r>
            <a:r>
              <a:rPr b="1" lang="bg" sz="1500">
                <a:latin typeface="Times New Roman"/>
                <a:ea typeface="Times New Roman"/>
                <a:cs typeface="Times New Roman"/>
                <a:sym typeface="Times New Roman"/>
              </a:rPr>
              <a:t>ESCAPE UNTRUSTED DATA BEFORE PUTTING HERE</a:t>
            </a:r>
            <a:r>
              <a:rPr lang="bg" sz="1500">
                <a:latin typeface="Times New Roman"/>
                <a:ea typeface="Times New Roman"/>
                <a:cs typeface="Times New Roman"/>
                <a:sym typeface="Times New Roman"/>
              </a:rPr>
              <a:t>...; } &lt;/style&gt;     </a:t>
            </a:r>
          </a:p>
          <a:p>
            <a:pPr lvl="0" rtl="0">
              <a:spcBef>
                <a:spcPts val="0"/>
              </a:spcBef>
              <a:spcAft>
                <a:spcPts val="0"/>
              </a:spcAft>
              <a:buNone/>
            </a:pPr>
            <a:r>
              <a:t/>
            </a:r>
            <a:endParaRPr sz="1500">
              <a:latin typeface="Times New Roman"/>
              <a:ea typeface="Times New Roman"/>
              <a:cs typeface="Times New Roman"/>
              <a:sym typeface="Times New Roman"/>
            </a:endParaRPr>
          </a:p>
          <a:p>
            <a:pPr lvl="0" rtl="0">
              <a:spcBef>
                <a:spcPts val="0"/>
              </a:spcBef>
              <a:spcAft>
                <a:spcPts val="0"/>
              </a:spcAft>
              <a:buClr>
                <a:schemeClr val="dk1"/>
              </a:buClr>
              <a:buSzPct val="73333"/>
              <a:buFont typeface="Arial"/>
              <a:buNone/>
            </a:pPr>
            <a:r>
              <a:rPr i="1" lang="bg" sz="1500">
                <a:latin typeface="Times New Roman"/>
                <a:ea typeface="Times New Roman"/>
                <a:cs typeface="Times New Roman"/>
                <a:sym typeface="Times New Roman"/>
              </a:rPr>
              <a:t>property value</a:t>
            </a:r>
            <a:br>
              <a:rPr lang="bg" sz="1500">
                <a:latin typeface="Times New Roman"/>
                <a:ea typeface="Times New Roman"/>
                <a:cs typeface="Times New Roman"/>
                <a:sym typeface="Times New Roman"/>
              </a:rPr>
            </a:br>
            <a:r>
              <a:rPr lang="bg" sz="1500">
                <a:latin typeface="Times New Roman"/>
                <a:ea typeface="Times New Roman"/>
                <a:cs typeface="Times New Roman"/>
                <a:sym typeface="Times New Roman"/>
              </a:rPr>
              <a:t> &lt;style&gt;selector { property : "...</a:t>
            </a:r>
            <a:r>
              <a:rPr b="1" lang="bg" sz="1500">
                <a:latin typeface="Times New Roman"/>
                <a:ea typeface="Times New Roman"/>
                <a:cs typeface="Times New Roman"/>
                <a:sym typeface="Times New Roman"/>
              </a:rPr>
              <a:t>ESCAPE UNTRUSTED DATA BEFORE PUTTING HERE</a:t>
            </a:r>
            <a:r>
              <a:rPr lang="bg" sz="1500">
                <a:latin typeface="Times New Roman"/>
                <a:ea typeface="Times New Roman"/>
                <a:cs typeface="Times New Roman"/>
                <a:sym typeface="Times New Roman"/>
              </a:rPr>
              <a:t>..."; } &lt;/style&gt;   </a:t>
            </a:r>
          </a:p>
          <a:p>
            <a:pPr lvl="0" rtl="0">
              <a:spcBef>
                <a:spcPts val="0"/>
              </a:spcBef>
              <a:spcAft>
                <a:spcPts val="0"/>
              </a:spcAft>
              <a:buNone/>
            </a:pPr>
            <a:r>
              <a:t/>
            </a:r>
            <a:endParaRPr sz="1500">
              <a:latin typeface="Times New Roman"/>
              <a:ea typeface="Times New Roman"/>
              <a:cs typeface="Times New Roman"/>
              <a:sym typeface="Times New Roman"/>
            </a:endParaRPr>
          </a:p>
          <a:p>
            <a:pPr lvl="0" rtl="0">
              <a:spcBef>
                <a:spcPts val="0"/>
              </a:spcBef>
              <a:spcAft>
                <a:spcPts val="0"/>
              </a:spcAft>
              <a:buNone/>
            </a:pPr>
            <a:r>
              <a:rPr i="1" lang="bg" sz="1500">
                <a:latin typeface="Times New Roman"/>
                <a:ea typeface="Times New Roman"/>
                <a:cs typeface="Times New Roman"/>
                <a:sym typeface="Times New Roman"/>
              </a:rPr>
              <a:t>property value</a:t>
            </a:r>
            <a:br>
              <a:rPr lang="bg" sz="1500">
                <a:latin typeface="Times New Roman"/>
                <a:ea typeface="Times New Roman"/>
                <a:cs typeface="Times New Roman"/>
                <a:sym typeface="Times New Roman"/>
              </a:rPr>
            </a:br>
            <a:r>
              <a:rPr lang="bg" sz="1500">
                <a:latin typeface="Times New Roman"/>
                <a:ea typeface="Times New Roman"/>
                <a:cs typeface="Times New Roman"/>
                <a:sym typeface="Times New Roman"/>
              </a:rPr>
              <a:t> &lt;span style="property : ...</a:t>
            </a:r>
            <a:r>
              <a:rPr b="1" lang="bg" sz="1500">
                <a:latin typeface="Times New Roman"/>
                <a:ea typeface="Times New Roman"/>
                <a:cs typeface="Times New Roman"/>
                <a:sym typeface="Times New Roman"/>
              </a:rPr>
              <a:t>ESCAPE UNTRUSTED DATA BEFORE PUTTING HERE</a:t>
            </a:r>
            <a:r>
              <a:rPr lang="bg" sz="1500">
                <a:latin typeface="Times New Roman"/>
                <a:ea typeface="Times New Roman"/>
                <a:cs typeface="Times New Roman"/>
                <a:sym typeface="Times New Roman"/>
              </a:rPr>
              <a:t>..."&gt;text&lt;/span&gt;       </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