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50" r:id="rId2"/>
  </p:sldMasterIdLst>
  <p:sldIdLst>
    <p:sldId id="256" r:id="rId5"/>
    <p:sldId id="257" r:id="rId6"/>
    <p:sldId id="258" r:id="rId7"/>
    <p:sldId id="259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Break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9_Contents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ame 1" hidden="0"/>
          <p:cNvSpPr/>
          <p:nvPr isPhoto="0" userDrawn="1"/>
        </p:nvSpPr>
        <p:spPr bwMode="auto"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 hidden="0"/>
          <p:cNvSpPr>
            <a:spLocks noGrp="1"/>
          </p:cNvSpPr>
          <p:nvPr isPhoto="0" userDrawn="0">
            <p:ph type="pic" sz="quarter" idx="14" hasCustomPrompt="1"/>
          </p:nvPr>
        </p:nvSpPr>
        <p:spPr bwMode="auto"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>
            <a:lvl1pPr marL="0" indent="0">
              <a:buNone/>
              <a:defRPr lang="ko-KR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>
              <a:defRPr/>
            </a:pPr>
            <a:r>
              <a:rPr lang="en-US"/>
              <a:t>Place Your Picture Here </a:t>
            </a:r>
            <a:endParaRPr/>
          </a:p>
        </p:txBody>
      </p:sp>
      <p:sp>
        <p:nvSpPr>
          <p:cNvPr id="4" name="그림 개체 틀 2" hidden="0"/>
          <p:cNvSpPr>
            <a:spLocks noGrp="1"/>
          </p:cNvSpPr>
          <p:nvPr isPhoto="0" userDrawn="0">
            <p:ph type="pic" sz="quarter" idx="15" hasCustomPrompt="1"/>
          </p:nvPr>
        </p:nvSpPr>
        <p:spPr bwMode="auto"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>
            <a:lvl1pPr marL="0" indent="0">
              <a:buNone/>
              <a:defRPr lang="ko-KR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>
              <a:defRPr/>
            </a:pPr>
            <a:r>
              <a:rPr lang="en-US"/>
              <a:t>Place Your Picture Here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0_Contents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Images &amp; Contents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 12" hidden="0"/>
          <p:cNvSpPr/>
          <p:nvPr isPhoto="0" userDrawn="1"/>
        </p:nvSpPr>
        <p:spPr bwMode="auto">
          <a:xfrm flipH="1">
            <a:off x="0" y="-1"/>
            <a:ext cx="3607904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1800"/>
          </a:p>
        </p:txBody>
      </p:sp>
      <p:pic>
        <p:nvPicPr>
          <p:cNvPr id="12" name="Picture 3" descr="E:\002-KIMS BUSINESS\007-02-MaxPPT-Contents\150902-com-Global-Laptop\mo900.png" hidden="0"/>
          <p:cNvPicPr>
            <a:picLocks noChangeAspect="1" noChangeArrowheads="1"/>
          </p:cNvPicPr>
          <p:nvPr isPhoto="0" userDrawn="1"/>
        </p:nvPicPr>
        <p:blipFill>
          <a:blip r:embed="rId2"/>
          <a:srcRect l="18253" t="0" r="0" b="0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</p:spPr>
      </p:pic>
      <p:sp>
        <p:nvSpPr>
          <p:cNvPr id="14" name="그림 개체 틀 2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 fill="norm" stroke="1" extrusionOk="0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2_Contents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48_Images &amp; Contents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직사각형 7" hidden="0"/>
          <p:cNvSpPr/>
          <p:nvPr isPhoto="0" userDrawn="1"/>
        </p:nvSpPr>
        <p:spPr bwMode="auto">
          <a:xfrm>
            <a:off x="0" y="2362199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/>
          </a:p>
        </p:txBody>
      </p:sp>
      <p:sp>
        <p:nvSpPr>
          <p:cNvPr id="7" name="그림 개체 틀 6" hidden="0"/>
          <p:cNvSpPr>
            <a:spLocks noGrp="1"/>
          </p:cNvSpPr>
          <p:nvPr isPhoto="0" userDrawn="0">
            <p:ph type="pic" sz="quarter" idx="65" hasCustomPrompt="1"/>
          </p:nvPr>
        </p:nvSpPr>
        <p:spPr bwMode="auto"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 fill="norm" stroke="1" extrusionOk="0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4_Contents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1_Image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BASIC LAYOUT</a:t>
            </a:r>
            <a:endParaRPr/>
          </a:p>
        </p:txBody>
      </p:sp>
      <p:sp>
        <p:nvSpPr>
          <p:cNvPr id="4" name="그림 개체 틀 2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 And Send To Back</a:t>
            </a:r>
            <a:endParaRPr 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6_Contents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7_Contents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NG sets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PNG &amp; Shapes Layout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s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Rectangle 65" hidden="0"/>
          <p:cNvSpPr/>
          <p:nvPr isPhoto="0" userDrawn="1"/>
        </p:nvSpPr>
        <p:spPr bwMode="auto"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Freeform: Shape 66" hidden="0"/>
          <p:cNvSpPr/>
          <p:nvPr isPhoto="0" userDrawn="1"/>
        </p:nvSpPr>
        <p:spPr bwMode="auto"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 fill="norm" stroke="1" extrusionOk="0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grpSp>
        <p:nvGrpSpPr>
          <p:cNvPr id="68" name="Group 67" hidden="0"/>
          <p:cNvGrpSpPr/>
          <p:nvPr isPhoto="0" userDrawn="1"/>
        </p:nvGrpSpPr>
        <p:grpSpPr bwMode="auto"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 hidden="0"/>
            <p:cNvGrpSpPr/>
            <p:nvPr isPhoto="0" userDrawn="1"/>
          </p:nvGrpSpPr>
          <p:grpSpPr bwMode="auto"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 hidden="0"/>
              <p:cNvSpPr/>
              <p:nvPr isPhoto="0" userDrawn="0"/>
            </p:nvSpPr>
            <p:spPr bwMode="auto"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Oval 97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98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Oval 99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Oval 100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Oval 101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Rectangle 103" hidden="0"/>
              <p:cNvSpPr/>
              <p:nvPr isPhoto="0" userDrawn="0"/>
            </p:nvSpPr>
            <p:spPr bwMode="auto"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 hidden="0"/>
              <p:cNvSpPr/>
              <p:nvPr isPhoto="0" userDrawn="0"/>
            </p:nvSpPr>
            <p:spPr bwMode="auto"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 hidden="0"/>
              <p:cNvSpPr/>
              <p:nvPr isPhoto="0" userDrawn="0"/>
            </p:nvSpPr>
            <p:spPr bwMode="auto">
              <a:xfrm rot="2143082">
                <a:off x="8226837" y="1636990"/>
                <a:ext cx="229077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Rectangle 106" hidden="0"/>
              <p:cNvSpPr/>
              <p:nvPr isPhoto="0" userDrawn="0"/>
            </p:nvSpPr>
            <p:spPr bwMode="auto">
              <a:xfrm rot="2143082">
                <a:off x="8579610" y="1890648"/>
                <a:ext cx="229077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Oval 107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 hidden="0"/>
              <p:cNvSpPr>
                <a:spLocks noChangeAspect="1"/>
              </p:cNvSpPr>
              <p:nvPr isPhoto="0" userDrawn="0"/>
            </p:nvSpPr>
            <p:spPr bwMode="auto"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0" name="Rectangle 109" hidden="0"/>
              <p:cNvSpPr/>
              <p:nvPr isPhoto="0" userDrawn="0"/>
            </p:nvSpPr>
            <p:spPr bwMode="auto"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0" name="Group 69" hidden="0"/>
            <p:cNvGrpSpPr/>
            <p:nvPr isPhoto="0" userDrawn="1"/>
          </p:nvGrpSpPr>
          <p:grpSpPr bwMode="auto"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 hidden="0"/>
              <p:cNvSpPr/>
              <p:nvPr isPhoto="0" userDrawn="0"/>
            </p:nvSpPr>
            <p:spPr bwMode="auto"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 fill="norm" stroke="1" extrusionOk="0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2" name="Straight Connector 71" hidden="0"/>
              <p:cNvCxnSpPr>
                <a:cxnSpLocks/>
              </p:cNvCxnSpPr>
              <p:nvPr isPhoto="0" userDrawn="0"/>
            </p:nvCxnSpPr>
            <p:spPr bwMode="auto"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 hidden="0"/>
              <p:cNvCxnSpPr>
                <a:cxnSpLocks/>
                <a:endCxn id="100" idx="1"/>
              </p:cNvCxnSpPr>
              <p:nvPr isPhoto="0" userDrawn="0"/>
            </p:nvCxnSpPr>
            <p:spPr bwMode="auto">
              <a:xfrm rot="2143082">
                <a:off x="3861913" y="8725"/>
                <a:ext cx="362215" cy="19201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 hidden="0"/>
              <p:cNvCxnSpPr>
                <a:cxnSpLocks/>
                <a:endCxn id="101" idx="1"/>
              </p:cNvCxnSpPr>
              <p:nvPr isPhoto="0" userDrawn="0"/>
            </p:nvCxnSpPr>
            <p:spPr bwMode="auto"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 hidden="0"/>
              <p:cNvCxnSpPr>
                <a:cxnSpLocks/>
                <a:endCxn id="102" idx="1"/>
              </p:cNvCxnSpPr>
              <p:nvPr isPhoto="0" userDrawn="0"/>
            </p:nvCxnSpPr>
            <p:spPr bwMode="auto"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 hidden="0"/>
              <p:cNvCxnSpPr>
                <a:cxnSpLocks/>
              </p:cNvCxnSpPr>
              <p:nvPr isPhoto="0" userDrawn="0"/>
            </p:nvCxnSpPr>
            <p:spPr bwMode="auto"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 hidden="0"/>
              <p:cNvCxnSpPr>
                <a:cxnSpLocks/>
              </p:cNvCxnSpPr>
              <p:nvPr isPhoto="0" userDrawn="0"/>
            </p:nvCxnSpPr>
            <p:spPr bwMode="auto"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 hidden="0"/>
              <p:cNvSpPr/>
              <p:nvPr isPhoto="0" userDrawn="0"/>
            </p:nvSpPr>
            <p:spPr bwMode="auto">
              <a:xfrm rot="2143082">
                <a:off x="7510123" y="2742036"/>
                <a:ext cx="414350" cy="41434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Oval 78" hidden="0"/>
              <p:cNvSpPr/>
              <p:nvPr isPhoto="0" userDrawn="0"/>
            </p:nvSpPr>
            <p:spPr bwMode="auto">
              <a:xfrm rot="2143082">
                <a:off x="4669450" y="3406144"/>
                <a:ext cx="414350" cy="41434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 hidden="0"/>
              <p:cNvSpPr/>
              <p:nvPr isPhoto="0" userDrawn="0"/>
            </p:nvSpPr>
            <p:spPr bwMode="auto">
              <a:xfrm rot="2143082">
                <a:off x="3138553" y="4575929"/>
                <a:ext cx="414350" cy="41434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1" name="Straight Connector 80" hidden="0"/>
              <p:cNvCxnSpPr>
                <a:cxnSpLocks/>
                <a:endCxn id="99" idx="3"/>
              </p:cNvCxnSpPr>
              <p:nvPr isPhoto="0" userDrawn="0"/>
            </p:nvCxnSpPr>
            <p:spPr bwMode="auto"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 hidden="0"/>
              <p:cNvCxnSpPr>
                <a:cxnSpLocks/>
                <a:endCxn id="106" idx="1"/>
              </p:cNvCxnSpPr>
              <p:nvPr isPhoto="0" userDrawn="0"/>
            </p:nvCxnSpPr>
            <p:spPr bwMode="auto"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 hidden="0"/>
              <p:cNvCxnSpPr>
                <a:cxnSpLocks/>
                <a:endCxn id="103" idx="3"/>
              </p:cNvCxnSpPr>
              <p:nvPr isPhoto="0" userDrawn="0"/>
            </p:nvCxnSpPr>
            <p:spPr bwMode="auto"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 hidden="0"/>
              <p:cNvCxnSpPr>
                <a:cxnSpLocks/>
              </p:cNvCxnSpPr>
              <p:nvPr isPhoto="0" userDrawn="0"/>
            </p:nvCxnSpPr>
            <p:spPr bwMode="auto"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 hidden="0"/>
              <p:cNvCxnSpPr>
                <a:cxnSpLocks/>
                <a:endCxn id="80" idx="1"/>
              </p:cNvCxnSpPr>
              <p:nvPr isPhoto="0" userDrawn="0"/>
            </p:nvCxnSpPr>
            <p:spPr bwMode="auto"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 hidden="0"/>
              <p:cNvCxnSpPr>
                <a:cxnSpLocks/>
                <a:endCxn id="97" idx="1"/>
              </p:cNvCxnSpPr>
              <p:nvPr isPhoto="0" userDrawn="0"/>
            </p:nvCxnSpPr>
            <p:spPr bwMode="auto"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 hidden="0"/>
              <p:cNvSpPr/>
              <p:nvPr isPhoto="0" userDrawn="0"/>
            </p:nvSpPr>
            <p:spPr bwMode="auto"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 fill="norm" stroke="1" extrusionOk="0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: Shape 87" hidden="0"/>
              <p:cNvSpPr/>
              <p:nvPr isPhoto="0" userDrawn="0"/>
            </p:nvSpPr>
            <p:spPr bwMode="auto"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 fill="norm" stroke="1" extrusionOk="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: Shape 88" hidden="0"/>
              <p:cNvSpPr/>
              <p:nvPr isPhoto="0" userDrawn="0"/>
            </p:nvSpPr>
            <p:spPr bwMode="auto"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 fill="norm" stroke="1" extrusionOk="0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 hidden="0"/>
              <p:cNvCxnSpPr>
                <a:cxnSpLocks/>
              </p:cNvCxnSpPr>
              <p:nvPr isPhoto="0" userDrawn="0"/>
            </p:nvCxnSpPr>
            <p:spPr bwMode="auto">
              <a:xfrm rot="2143082" flipV="1">
                <a:off x="1319091" y="3532941"/>
                <a:ext cx="0" cy="4397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 hidden="0"/>
              <p:cNvCxnSpPr>
                <a:cxnSpLocks/>
              </p:cNvCxnSpPr>
              <p:nvPr isPhoto="0" userDrawn="0"/>
            </p:nvCxnSpPr>
            <p:spPr bwMode="auto">
              <a:xfrm rot="2143082" flipV="1">
                <a:off x="1490130" y="3655926"/>
                <a:ext cx="0" cy="4397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 hidden="0"/>
              <p:cNvCxnSpPr>
                <a:cxnSpLocks/>
              </p:cNvCxnSpPr>
              <p:nvPr isPhoto="0" userDrawn="0"/>
            </p:nvCxnSpPr>
            <p:spPr bwMode="auto">
              <a:xfrm rot="2143082" flipV="1">
                <a:off x="1661174" y="3778910"/>
                <a:ext cx="0" cy="4397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 hidden="0"/>
              <p:cNvCxnSpPr>
                <a:cxnSpLocks/>
              </p:cNvCxnSpPr>
              <p:nvPr isPhoto="0" userDrawn="0"/>
            </p:nvCxnSpPr>
            <p:spPr bwMode="auto">
              <a:xfrm rot="2143082" flipV="1">
                <a:off x="1832213" y="3901899"/>
                <a:ext cx="0" cy="4397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 hidden="0"/>
              <p:cNvCxnSpPr>
                <a:cxnSpLocks/>
              </p:cNvCxnSpPr>
              <p:nvPr isPhoto="0" userDrawn="0"/>
            </p:nvCxnSpPr>
            <p:spPr bwMode="auto">
              <a:xfrm rot="2143082" flipV="1">
                <a:off x="2003248" y="4024888"/>
                <a:ext cx="0" cy="4397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 hidden="0"/>
              <p:cNvCxnSpPr>
                <a:cxnSpLocks/>
              </p:cNvCxnSpPr>
              <p:nvPr isPhoto="0" userDrawn="0"/>
            </p:nvCxnSpPr>
            <p:spPr bwMode="auto">
              <a:xfrm rot="2143082" flipV="1">
                <a:off x="2174296" y="4147877"/>
                <a:ext cx="0" cy="4397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 hidden="0"/>
              <p:cNvSpPr/>
              <p:nvPr isPhoto="0" userDrawn="0"/>
            </p:nvSpPr>
            <p:spPr bwMode="auto"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 fill="norm" stroke="1" extrusionOk="0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BASIC LAYOUT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Icon sets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9" hidden="0"/>
          <p:cNvSpPr>
            <a:spLocks noGrp="1"/>
          </p:cNvSpPr>
          <p:nvPr isPhoto="0" userDrawn="0">
            <p:ph type="body" sz="quarter" idx="10" hasCustomPrompt="1"/>
          </p:nvPr>
        </p:nvSpPr>
        <p:spPr bwMode="auto">
          <a:xfrm>
            <a:off x="323529" y="12347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/>
              <a:t>Icon Sets Layout</a:t>
            </a:r>
            <a:endParaRPr/>
          </a:p>
        </p:txBody>
      </p:sp>
      <p:sp>
        <p:nvSpPr>
          <p:cNvPr id="3" name="Rounded Rectangle 2" hidden="0"/>
          <p:cNvSpPr/>
          <p:nvPr isPhoto="0" userDrawn="1"/>
        </p:nvSpPr>
        <p:spPr bwMode="auto"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1350"/>
          </a:p>
        </p:txBody>
      </p:sp>
      <p:sp>
        <p:nvSpPr>
          <p:cNvPr id="4" name="Rounded Rectangle 3" hidden="0"/>
          <p:cNvSpPr/>
          <p:nvPr isPhoto="0" userDrawn="1"/>
        </p:nvSpPr>
        <p:spPr bwMode="auto"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1350">
              <a:solidFill>
                <a:schemeClr val="bg1"/>
              </a:solidFill>
            </a:endParaRPr>
          </a:p>
        </p:txBody>
      </p:sp>
      <p:sp>
        <p:nvSpPr>
          <p:cNvPr id="5" name="Half Frame 4" hidden="0"/>
          <p:cNvSpPr/>
          <p:nvPr isPhoto="0" userDrawn="1"/>
        </p:nvSpPr>
        <p:spPr bwMode="auto"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 hidden="0"/>
          <p:cNvSpPr txBox="1"/>
          <p:nvPr isPhoto="0" userDrawn="1"/>
        </p:nvSpPr>
        <p:spPr bwMode="auto"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You can Resize without losing quality</a:t>
            </a:r>
            <a:endParaRPr lang="ko-KR" sz="1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TextBox 58" hidden="0"/>
          <p:cNvSpPr txBox="1"/>
          <p:nvPr isPhoto="0" userDrawn="1"/>
        </p:nvSpPr>
        <p:spPr bwMode="auto"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You can Change Fill Color &amp;</a:t>
            </a:r>
            <a:endParaRPr/>
          </a:p>
          <a:p>
            <a:pPr>
              <a:defRPr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Line Color</a:t>
            </a:r>
            <a:endParaRPr lang="ko-KR" sz="1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TextBox 59" hidden="0"/>
          <p:cNvSpPr txBox="1"/>
          <p:nvPr isPhoto="0" userDrawn="1"/>
        </p:nvSpPr>
        <p:spPr bwMode="auto">
          <a:xfrm>
            <a:off x="721229" y="5808437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www.allppt.com</a:t>
            </a:r>
            <a:endParaRPr lang="ko-KR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TextBox 60" hidden="0"/>
          <p:cNvSpPr txBox="1"/>
          <p:nvPr isPhoto="0" userDrawn="1"/>
        </p:nvSpPr>
        <p:spPr bwMode="auto"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chemeClr val="bg1"/>
                </a:solidFill>
                <a:latin typeface="+mn-lt"/>
                <a:ea typeface="+mn-ea"/>
                <a:cs typeface="Arial"/>
              </a:rPr>
              <a:t>FREE </a:t>
            </a:r>
            <a:endParaRPr/>
          </a:p>
          <a:p>
            <a:pPr>
              <a:defRPr/>
            </a:pPr>
            <a:r>
              <a:rPr lang="en-US" sz="2800" b="1">
                <a:solidFill>
                  <a:schemeClr val="bg1"/>
                </a:solidFill>
                <a:latin typeface="+mn-lt"/>
                <a:ea typeface="+mn-ea"/>
                <a:cs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Contents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Agenda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4_Taam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Freeform: Shape 104" hidden="0"/>
          <p:cNvSpPr/>
          <p:nvPr isPhoto="0" userDrawn="1"/>
        </p:nvSpPr>
        <p:spPr bwMode="auto"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 fill="norm" stroke="1" extrusionOk="0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grpSp>
        <p:nvGrpSpPr>
          <p:cNvPr id="116" name="Group 115" hidden="0"/>
          <p:cNvGrpSpPr/>
          <p:nvPr isPhoto="0" userDrawn="1"/>
        </p:nvGrpSpPr>
        <p:grpSpPr bwMode="auto"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 hidden="0"/>
            <p:cNvSpPr/>
            <p:nvPr isPhoto="0" userDrawn="1"/>
          </p:nvSpPr>
          <p:spPr bwMode="auto"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6" name="Group 95" hidden="0"/>
            <p:cNvGrpSpPr/>
            <p:nvPr isPhoto="0" userDrawn="1"/>
          </p:nvGrpSpPr>
          <p:grpSpPr bwMode="auto"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 hidden="0"/>
              <p:cNvSpPr/>
              <p:nvPr isPhoto="0" userDrawn="0"/>
            </p:nvSpPr>
            <p:spPr bwMode="auto"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 fill="norm" stroke="1" extrusionOk="0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Freeform: Shape 57" hidden="0"/>
              <p:cNvSpPr/>
              <p:nvPr isPhoto="0" userDrawn="0"/>
            </p:nvSpPr>
            <p:spPr bwMode="auto"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 fill="norm" stroke="1" extrusionOk="0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: Shape 58" hidden="0"/>
              <p:cNvSpPr/>
              <p:nvPr isPhoto="0" userDrawn="0"/>
            </p:nvSpPr>
            <p:spPr bwMode="auto"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 fill="norm" stroke="1" extrusionOk="0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Freeform: Shape 59" hidden="0"/>
              <p:cNvSpPr/>
              <p:nvPr isPhoto="0" userDrawn="0"/>
            </p:nvSpPr>
            <p:spPr bwMode="auto"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 fill="norm" stroke="1" extrusionOk="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: Shape 64" hidden="0"/>
              <p:cNvSpPr/>
              <p:nvPr isPhoto="0" userDrawn="0"/>
            </p:nvSpPr>
            <p:spPr bwMode="auto"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 fill="norm" stroke="1" extrusionOk="0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: Shape 65" hidden="0"/>
              <p:cNvSpPr/>
              <p:nvPr isPhoto="0" userDrawn="0"/>
            </p:nvSpPr>
            <p:spPr bwMode="auto"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 fill="norm" stroke="1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: Shape 66" hidden="0"/>
              <p:cNvSpPr/>
              <p:nvPr isPhoto="0" userDrawn="0"/>
            </p:nvSpPr>
            <p:spPr bwMode="auto"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 fill="norm" stroke="1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8" name="Group 97" hidden="0"/>
            <p:cNvGrpSpPr/>
            <p:nvPr isPhoto="0" userDrawn="1"/>
          </p:nvGrpSpPr>
          <p:grpSpPr bwMode="auto"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 hidden="0"/>
              <p:cNvSpPr/>
              <p:nvPr isPhoto="0" userDrawn="0"/>
            </p:nvSpPr>
            <p:spPr bwMode="auto"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 fill="norm" stroke="1" extrusionOk="0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: Shape 56" hidden="0"/>
              <p:cNvSpPr/>
              <p:nvPr isPhoto="0" userDrawn="0"/>
            </p:nvSpPr>
            <p:spPr bwMode="auto"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 fill="norm" stroke="1" extrusionOk="0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: Shape 61" hidden="0"/>
              <p:cNvSpPr/>
              <p:nvPr isPhoto="0" userDrawn="0"/>
            </p:nvSpPr>
            <p:spPr bwMode="auto"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 fill="norm" stroke="1" extrusionOk="0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: Shape 62" hidden="0"/>
              <p:cNvSpPr/>
              <p:nvPr isPhoto="0" userDrawn="0"/>
            </p:nvSpPr>
            <p:spPr bwMode="auto"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 fill="norm" stroke="1" extrusionOk="0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: Shape 83" hidden="0"/>
              <p:cNvSpPr/>
              <p:nvPr isPhoto="0" userDrawn="0"/>
            </p:nvSpPr>
            <p:spPr bwMode="auto"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 fill="norm" stroke="1" extrusionOk="0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: Shape 82" hidden="0"/>
              <p:cNvSpPr/>
              <p:nvPr isPhoto="0" userDrawn="0"/>
            </p:nvSpPr>
            <p:spPr bwMode="auto"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 fill="norm" stroke="1" extrusionOk="0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: Shape 84" hidden="0"/>
              <p:cNvSpPr/>
              <p:nvPr isPhoto="0" userDrawn="0"/>
            </p:nvSpPr>
            <p:spPr bwMode="auto"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 fill="norm" stroke="1" extrusionOk="0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7" name="Group 96" hidden="0"/>
            <p:cNvGrpSpPr/>
            <p:nvPr isPhoto="0" userDrawn="1"/>
          </p:nvGrpSpPr>
          <p:grpSpPr bwMode="auto"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 hidden="0"/>
              <p:cNvSpPr/>
              <p:nvPr isPhoto="0" userDrawn="1"/>
            </p:nvSpPr>
            <p:spPr bwMode="auto"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 fill="norm" stroke="1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: Shape 69" hidden="0"/>
              <p:cNvSpPr/>
              <p:nvPr isPhoto="0" userDrawn="1"/>
            </p:nvSpPr>
            <p:spPr bwMode="auto"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 fill="norm" stroke="1" extrusionOk="0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: Shape 86" hidden="0"/>
              <p:cNvSpPr/>
              <p:nvPr isPhoto="0" userDrawn="1"/>
            </p:nvSpPr>
            <p:spPr bwMode="auto">
              <a:xfrm rot="16199998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 fill="norm" stroke="1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: Shape 87" hidden="0"/>
              <p:cNvSpPr/>
              <p:nvPr isPhoto="0" userDrawn="1"/>
            </p:nvSpPr>
            <p:spPr bwMode="auto">
              <a:xfrm rot="16199998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 fill="norm" stroke="1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: Shape 88" hidden="0"/>
              <p:cNvSpPr/>
              <p:nvPr isPhoto="0" userDrawn="1"/>
            </p:nvSpPr>
            <p:spPr bwMode="auto"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 fill="norm" stroke="1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: Shape 89" hidden="0"/>
              <p:cNvSpPr/>
              <p:nvPr isPhoto="0" userDrawn="1"/>
            </p:nvSpPr>
            <p:spPr bwMode="auto">
              <a:xfrm rot="16199998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 fill="norm" stroke="1" extrusionOk="0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: Shape 90" hidden="0"/>
              <p:cNvSpPr/>
              <p:nvPr isPhoto="0" userDrawn="1"/>
            </p:nvSpPr>
            <p:spPr bwMode="auto">
              <a:xfrm rot="5400000" flipH="1" flipV="1">
                <a:off x="1069293" y="4830745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 fill="norm" stroke="1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9" name="Group 98" hidden="0"/>
            <p:cNvGrpSpPr/>
            <p:nvPr isPhoto="0" userDrawn="1"/>
          </p:nvGrpSpPr>
          <p:grpSpPr bwMode="auto">
            <a:xfrm>
              <a:off x="4782728" y="2208743"/>
              <a:ext cx="1206268" cy="3147896"/>
              <a:chOff x="4889732" y="2208743"/>
              <a:chExt cx="1206268" cy="3147896"/>
            </a:xfrm>
            <a:grpFill/>
          </p:grpSpPr>
          <p:sp>
            <p:nvSpPr>
              <p:cNvPr id="55" name="Freeform: Shape 54" hidden="0"/>
              <p:cNvSpPr/>
              <p:nvPr isPhoto="0" userDrawn="1"/>
            </p:nvSpPr>
            <p:spPr bwMode="auto"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 fill="norm" stroke="1" extrusionOk="0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: Shape 60" hidden="0"/>
              <p:cNvSpPr/>
              <p:nvPr isPhoto="0" userDrawn="1"/>
            </p:nvSpPr>
            <p:spPr bwMode="auto"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 fill="norm" stroke="1" extrusionOk="0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Freeform: Shape 63" hidden="0"/>
              <p:cNvSpPr/>
              <p:nvPr isPhoto="0" userDrawn="1"/>
            </p:nvSpPr>
            <p:spPr bwMode="auto"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 fill="norm" stroke="1" extrusionOk="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: Shape 91" hidden="0"/>
              <p:cNvSpPr/>
              <p:nvPr isPhoto="0" userDrawn="1"/>
            </p:nvSpPr>
            <p:spPr bwMode="auto"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 fill="norm" stroke="1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: Shape 92" hidden="0"/>
              <p:cNvSpPr/>
              <p:nvPr isPhoto="0" userDrawn="1"/>
            </p:nvSpPr>
            <p:spPr bwMode="auto"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 fill="norm" stroke="1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: Shape 93" hidden="0"/>
              <p:cNvSpPr/>
              <p:nvPr isPhoto="0" userDrawn="1"/>
            </p:nvSpPr>
            <p:spPr bwMode="auto"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 fill="norm" stroke="1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: Shape 94" hidden="0"/>
              <p:cNvSpPr/>
              <p:nvPr isPhoto="0" userDrawn="1"/>
            </p:nvSpPr>
            <p:spPr bwMode="auto"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 fill="norm" stroke="1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14" name="Picture Placeholder 113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1645340" y="1997014"/>
            <a:ext cx="3017519" cy="3017519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 fill="norm" stroke="1" extrusionOk="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_Contents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그림 개체 틀 2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Place Your Picture Here And Send To Back</a:t>
            </a:r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6_Contents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4_Image slide layou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icture Placeholder 18" hidden="0"/>
          <p:cNvSpPr>
            <a:spLocks noGrp="1"/>
          </p:cNvSpPr>
          <p:nvPr isPhoto="0" userDrawn="0">
            <p:ph type="pic" sz="quarter" idx="11" hasCustomPrompt="1"/>
          </p:nvPr>
        </p:nvSpPr>
        <p:spPr bwMode="auto"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 fill="norm" stroke="1" extrusionOk="0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  <p:sp>
        <p:nvSpPr>
          <p:cNvPr id="18" name="Picture Placeholder 17" hidden="0"/>
          <p:cNvSpPr>
            <a:spLocks noGrp="1"/>
          </p:cNvSpPr>
          <p:nvPr isPhoto="0" userDrawn="0">
            <p:ph type="pic" sz="quarter" idx="12" hasCustomPrompt="1"/>
          </p:nvPr>
        </p:nvSpPr>
        <p:spPr bwMode="auto"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 fill="norm" stroke="1" extrusionOk="0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  <p:sp>
        <p:nvSpPr>
          <p:cNvPr id="17" name="Picture Placeholder 16" hidden="0"/>
          <p:cNvSpPr>
            <a:spLocks noGrp="1"/>
          </p:cNvSpPr>
          <p:nvPr isPhoto="0" userDrawn="0">
            <p:ph type="pic" sz="quarter" idx="13" hasCustomPrompt="1"/>
          </p:nvPr>
        </p:nvSpPr>
        <p:spPr bwMode="auto">
          <a:xfrm>
            <a:off x="3524190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 fill="norm" stroke="1" extrusionOk="0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  <p:sp>
        <p:nvSpPr>
          <p:cNvPr id="16" name="Picture Placeholder 15" hidden="0"/>
          <p:cNvSpPr>
            <a:spLocks noGrp="1"/>
          </p:cNvSpPr>
          <p:nvPr isPhoto="0" userDrawn="0">
            <p:ph type="pic" sz="quarter" idx="14" hasCustomPrompt="1"/>
          </p:nvPr>
        </p:nvSpPr>
        <p:spPr bwMode="auto"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 fill="norm" stroke="1" extrusionOk="0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  <p:sp>
        <p:nvSpPr>
          <p:cNvPr id="15" name="Picture Placeholder 14" hidden="0"/>
          <p:cNvSpPr>
            <a:spLocks noGrp="1"/>
          </p:cNvSpPr>
          <p:nvPr isPhoto="0" userDrawn="0">
            <p:ph type="pic" sz="quarter" idx="15" hasCustomPrompt="1"/>
          </p:nvPr>
        </p:nvSpPr>
        <p:spPr bwMode="auto"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 fill="norm" stroke="1" extrusionOk="0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</a:lstStyle>
          <a:p>
            <a:pPr>
              <a:defRPr/>
            </a:pPr>
            <a:r>
              <a:rPr lang="en-US"/>
              <a:t>Place Your Picture Here</a:t>
            </a:r>
            <a:endParaRPr lang="ko-KR"/>
          </a:p>
        </p:txBody>
      </p:sp>
      <p:sp>
        <p:nvSpPr>
          <p:cNvPr id="3" name="Rounded Rectangle 8" hidden="0"/>
          <p:cNvSpPr/>
          <p:nvPr isPhoto="0" userDrawn="1"/>
        </p:nvSpPr>
        <p:spPr bwMode="auto"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 fill="norm" stroke="1" extrusionOk="0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10" name="Rounded Rectangle 8" hidden="0"/>
          <p:cNvSpPr/>
          <p:nvPr isPhoto="0" userDrawn="1"/>
        </p:nvSpPr>
        <p:spPr bwMode="auto"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 fill="norm" stroke="1" extrusionOk="0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8_Contents slide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<Relationship Id="rId2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extBox 7" hidden="0"/>
          <p:cNvSpPr txBox="1"/>
          <p:nvPr isPhoto="0" userDrawn="0"/>
        </p:nvSpPr>
        <p:spPr bwMode="auto">
          <a:xfrm>
            <a:off x="-8791" y="5051121"/>
            <a:ext cx="12192395" cy="822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4800" b="1">
                <a:solidFill>
                  <a:schemeClr val="bg1"/>
                </a:solidFill>
                <a:latin typeface="+mj-lt"/>
                <a:cs typeface="Arial"/>
              </a:rPr>
              <a:t>CHIPSET</a:t>
            </a:r>
            <a:endParaRPr lang="ko-KR" sz="4800" b="1">
              <a:solidFill>
                <a:schemeClr val="bg1"/>
              </a:solidFill>
              <a:latin typeface="+mj-lt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 hidden="0"/>
          <p:cNvSpPr txBox="1"/>
          <p:nvPr isPhoto="0" userDrawn="0"/>
        </p:nvSpPr>
        <p:spPr bwMode="auto">
          <a:xfrm>
            <a:off x="6603782" y="2711418"/>
            <a:ext cx="3262376" cy="38103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sz="2400">
                <a:solidFill>
                  <a:schemeClr val="bg1"/>
                </a:solidFill>
              </a:rPr>
              <a:t>Alta </a:t>
            </a:r>
            <a:r>
              <a:rPr lang="pt-BR" sz="2400">
                <a:solidFill>
                  <a:schemeClr val="bg1"/>
                </a:solidFill>
              </a:rPr>
              <a:t>Velocidade</a:t>
            </a:r>
            <a:endParaRPr lang="ko-KR" sz="2400">
              <a:solidFill>
                <a:schemeClr val="bg1"/>
              </a:solidFill>
            </a:endParaRPr>
          </a:p>
        </p:txBody>
      </p:sp>
      <p:sp>
        <p:nvSpPr>
          <p:cNvPr id="5" name="Rectangle 8" hidden="0"/>
          <p:cNvSpPr/>
          <p:nvPr isPhoto="0" userDrawn="0"/>
        </p:nvSpPr>
        <p:spPr bwMode="auto">
          <a:xfrm>
            <a:off x="6588928" y="3156124"/>
            <a:ext cx="4968254" cy="1735840"/>
          </a:xfrm>
          <a:custGeom>
            <a:avLst/>
            <a:gdLst/>
            <a:ahLst/>
            <a:cxnLst/>
            <a:rect l="l" t="t" r="r" b="b"/>
            <a:pathLst>
              <a:path w="5400625" h="1368152" fill="norm" stroke="1" extrusionOk="0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700"/>
          </a:p>
        </p:txBody>
      </p:sp>
      <p:sp>
        <p:nvSpPr>
          <p:cNvPr id="6" name="Rectangle 10" hidden="0"/>
          <p:cNvSpPr/>
          <p:nvPr isPhoto="0" userDrawn="0"/>
        </p:nvSpPr>
        <p:spPr bwMode="auto">
          <a:xfrm>
            <a:off x="6781683" y="3332369"/>
            <a:ext cx="4583164" cy="118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bg1"/>
                </a:solidFill>
                <a:cs typeface="Arial"/>
              </a:rPr>
              <a:t>Realiza a conexão e o gerenciamento entre o processador e os componentes de alta velocidade como por exemplo a Memória RAM e Controladores Gráficos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7" name="직사각형 3" hidden="0"/>
          <p:cNvSpPr/>
          <p:nvPr isPhoto="0" userDrawn="0"/>
        </p:nvSpPr>
        <p:spPr bwMode="auto">
          <a:xfrm>
            <a:off x="6469335" y="390716"/>
            <a:ext cx="3944968" cy="173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North </a:t>
            </a:r>
            <a:r>
              <a:rPr lang="en-US" sz="5400" b="1">
                <a:solidFill>
                  <a:schemeClr val="accent3"/>
                </a:solidFill>
                <a:latin typeface="+mj-lt"/>
              </a:rPr>
              <a:t>Bridge</a:t>
            </a:r>
            <a:endParaRPr lang="ko-KR" sz="54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Picture Placeholder 1" hidden="0"/>
          <p:cNvSpPr>
            <a:spLocks noGrp="1"/>
          </p:cNvSpPr>
          <p:nvPr isPhoto="0" userDrawn="0">
            <p:ph type="pic" sz="quarter" idx="11" hasCustomPrompt="0"/>
          </p:nvPr>
        </p:nvSpPr>
        <p:spPr bwMode="auto"/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905872" name="TextBox 3" hidden="0"/>
          <p:cNvSpPr txBox="1"/>
          <p:nvPr isPhoto="0" userDrawn="0"/>
        </p:nvSpPr>
        <p:spPr bwMode="auto">
          <a:xfrm>
            <a:off x="6603782" y="2711417"/>
            <a:ext cx="3262591" cy="38103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2999"/>
              </a:lnSpc>
              <a:defRPr/>
            </a:pPr>
            <a:r>
              <a:rPr lang="en-US" sz="2400">
                <a:solidFill>
                  <a:schemeClr val="bg1"/>
                </a:solidFill>
              </a:rPr>
              <a:t>Baixa </a:t>
            </a:r>
            <a:r>
              <a:rPr lang="pt-BR" sz="2400">
                <a:solidFill>
                  <a:schemeClr val="bg1"/>
                </a:solidFill>
              </a:rPr>
              <a:t>Velocidade</a:t>
            </a:r>
            <a:endParaRPr lang="ko-KR" sz="2400">
              <a:solidFill>
                <a:schemeClr val="bg1"/>
              </a:solidFill>
            </a:endParaRPr>
          </a:p>
        </p:txBody>
      </p:sp>
      <p:sp>
        <p:nvSpPr>
          <p:cNvPr id="247465437" name="Rectangle 8" hidden="0"/>
          <p:cNvSpPr/>
          <p:nvPr isPhoto="0" userDrawn="0"/>
        </p:nvSpPr>
        <p:spPr bwMode="auto">
          <a:xfrm>
            <a:off x="6588928" y="3156123"/>
            <a:ext cx="4968253" cy="1735839"/>
          </a:xfrm>
          <a:custGeom>
            <a:avLst/>
            <a:gdLst/>
            <a:ahLst/>
            <a:cxnLst/>
            <a:rect l="l" t="t" r="r" b="b"/>
            <a:pathLst>
              <a:path w="5400625" h="1368152" fill="norm" stroke="1" extrusionOk="0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700"/>
          </a:p>
        </p:txBody>
      </p:sp>
      <p:sp>
        <p:nvSpPr>
          <p:cNvPr id="1669839989" name="Rectangle 10" hidden="0"/>
          <p:cNvSpPr/>
          <p:nvPr isPhoto="0" userDrawn="0"/>
        </p:nvSpPr>
        <p:spPr bwMode="auto">
          <a:xfrm>
            <a:off x="6781682" y="3332368"/>
            <a:ext cx="4587663" cy="146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bg1"/>
                </a:solidFill>
                <a:cs typeface="Arial"/>
              </a:rPr>
              <a:t>Realiza a conexão e o gerenciamento entre o processador e os componentes de baixa velocidade, como os barramentos PCI, e atualmente também podem contar com um processador de áudio.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844680510" name="직사각형 3" hidden="0"/>
          <p:cNvSpPr/>
          <p:nvPr isPhoto="0" userDrawn="0"/>
        </p:nvSpPr>
        <p:spPr bwMode="auto">
          <a:xfrm>
            <a:off x="6469335" y="390715"/>
            <a:ext cx="3945183" cy="173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South </a:t>
            </a:r>
            <a:r>
              <a:rPr lang="en-US" sz="5400" b="1">
                <a:solidFill>
                  <a:schemeClr val="accent3"/>
                </a:solidFill>
                <a:latin typeface="Arial"/>
              </a:rPr>
              <a:t>Bridge</a:t>
            </a:r>
            <a:endParaRPr lang="ko-KR" sz="5400">
              <a:solidFill>
                <a:schemeClr val="accent3"/>
              </a:solidFill>
              <a:latin typeface="Arial"/>
            </a:endParaRPr>
          </a:p>
        </p:txBody>
      </p:sp>
      <p:sp>
        <p:nvSpPr>
          <p:cNvPr id="1745983661" name="Picture Placeholder 1" hidden="0"/>
          <p:cNvSpPr>
            <a:spLocks noGrp="1"/>
          </p:cNvSpPr>
          <p:nvPr isPhoto="0" userDrawn="0">
            <p:ph type="pic" sz="quarter" idx="11" hasCustomPrompt="0"/>
          </p:nvPr>
        </p:nvSpPr>
        <p:spPr bwMode="auto"/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1" hidden="0"/>
          <p:cNvSpPr>
            <a:spLocks noGrp="1"/>
          </p:cNvSpPr>
          <p:nvPr isPhoto="0" userDrawn="0">
            <p:ph type="body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Arquitetura</a:t>
            </a:r>
            <a:endParaRPr/>
          </a:p>
        </p:txBody>
      </p:sp>
      <p:cxnSp>
        <p:nvCxnSpPr>
          <p:cNvPr id="3" name="Elbow Connector 52" hidden="0"/>
          <p:cNvCxnSpPr>
            <a:cxnSpLocks/>
          </p:cNvCxnSpPr>
          <p:nvPr isPhoto="0" userDrawn="0"/>
        </p:nvCxnSpPr>
        <p:spPr bwMode="auto">
          <a:xfrm rot="5399978" flipH="1" flipV="1">
            <a:off x="1194105" y="4453029"/>
            <a:ext cx="1160251" cy="345173"/>
          </a:xfrm>
          <a:prstGeom prst="bentConnector2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6" hidden="0"/>
          <p:cNvCxnSpPr>
            <a:cxnSpLocks/>
          </p:cNvCxnSpPr>
          <p:nvPr isPhoto="0" userDrawn="0"/>
        </p:nvCxnSpPr>
        <p:spPr bwMode="auto">
          <a:xfrm rot="16199969" flipH="0" flipV="1">
            <a:off x="9761454" y="4159190"/>
            <a:ext cx="1729887" cy="1165772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61" hidden="0"/>
          <p:cNvCxnSpPr>
            <a:cxnSpLocks/>
          </p:cNvCxnSpPr>
          <p:nvPr isPhoto="0" userDrawn="0"/>
        </p:nvCxnSpPr>
        <p:spPr bwMode="auto">
          <a:xfrm rot="16199969" flipH="0" flipV="1">
            <a:off x="8885074" y="4770488"/>
            <a:ext cx="891705" cy="215771"/>
          </a:xfrm>
          <a:prstGeom prst="bentConnector2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71" hidden="0"/>
          <p:cNvCxnSpPr>
            <a:cxnSpLocks/>
          </p:cNvCxnSpPr>
          <p:nvPr isPhoto="0" userDrawn="0"/>
        </p:nvCxnSpPr>
        <p:spPr bwMode="auto">
          <a:xfrm rot="5400000" flipH="1" flipV="0">
            <a:off x="3072245" y="4638408"/>
            <a:ext cx="1396059" cy="446360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hidden="0"/>
          <p:cNvCxnSpPr>
            <a:cxnSpLocks/>
          </p:cNvCxnSpPr>
          <p:nvPr isPhoto="0" userDrawn="0"/>
        </p:nvCxnSpPr>
        <p:spPr bwMode="auto">
          <a:xfrm flipH="0" flipV="0">
            <a:off x="3770275" y="3300969"/>
            <a:ext cx="119712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hidden="0"/>
          <p:cNvSpPr/>
          <p:nvPr isPhoto="0" userDrawn="0"/>
        </p:nvSpPr>
        <p:spPr bwMode="auto">
          <a:xfrm>
            <a:off x="9093640" y="5324227"/>
            <a:ext cx="690346" cy="6903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/>
          </a:p>
        </p:txBody>
      </p:sp>
      <p:sp>
        <p:nvSpPr>
          <p:cNvPr id="10" name="Rectangle 9" hidden="0"/>
          <p:cNvSpPr/>
          <p:nvPr isPhoto="0" userDrawn="0"/>
        </p:nvSpPr>
        <p:spPr bwMode="auto">
          <a:xfrm>
            <a:off x="10864111" y="5455292"/>
            <a:ext cx="690346" cy="6903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/>
          </a:p>
        </p:txBody>
      </p:sp>
      <p:sp>
        <p:nvSpPr>
          <p:cNvPr id="14" name="Rectangle 13" hidden="0"/>
          <p:cNvSpPr/>
          <p:nvPr isPhoto="0" userDrawn="0"/>
        </p:nvSpPr>
        <p:spPr bwMode="auto">
          <a:xfrm>
            <a:off x="3648282" y="5559618"/>
            <a:ext cx="690346" cy="6903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/>
          </a:p>
        </p:txBody>
      </p:sp>
      <p:sp>
        <p:nvSpPr>
          <p:cNvPr id="16" name="Rectangle 15" hidden="0"/>
          <p:cNvSpPr/>
          <p:nvPr isPhoto="0" userDrawn="0"/>
        </p:nvSpPr>
        <p:spPr bwMode="auto">
          <a:xfrm>
            <a:off x="1256472" y="5142238"/>
            <a:ext cx="690346" cy="6903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sz="2700"/>
          </a:p>
        </p:txBody>
      </p:sp>
      <p:grpSp>
        <p:nvGrpSpPr>
          <p:cNvPr id="18" name="Group 17" hidden="0"/>
          <p:cNvGrpSpPr/>
          <p:nvPr isPhoto="0" userDrawn="0"/>
        </p:nvGrpSpPr>
        <p:grpSpPr bwMode="auto">
          <a:xfrm>
            <a:off x="2947450" y="6249964"/>
            <a:ext cx="1957564" cy="551354"/>
            <a:chOff x="0" y="0"/>
            <a:chExt cx="1957564" cy="551354"/>
          </a:xfrm>
        </p:grpSpPr>
        <p:sp>
          <p:nvSpPr>
            <p:cNvPr id="19" name="TextBox 18" hidden="0"/>
            <p:cNvSpPr txBox="1"/>
            <p:nvPr isPhoto="0" userDrawn="0"/>
          </p:nvSpPr>
          <p:spPr bwMode="auto">
            <a:xfrm>
              <a:off x="1" y="276998"/>
              <a:ext cx="1956268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 hidden="0"/>
            <p:cNvSpPr txBox="1"/>
            <p:nvPr isPhoto="0" userDrawn="0"/>
          </p:nvSpPr>
          <p:spPr bwMode="auto">
            <a:xfrm>
              <a:off x="0" y="0"/>
              <a:ext cx="1957564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Processador Gráfico</a:t>
              </a:r>
              <a:endParaRPr 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1" name="Group 20" hidden="0"/>
          <p:cNvGrpSpPr/>
          <p:nvPr isPhoto="0" userDrawn="0"/>
        </p:nvGrpSpPr>
        <p:grpSpPr bwMode="auto">
          <a:xfrm>
            <a:off x="9540825" y="5469859"/>
            <a:ext cx="2646827" cy="1025302"/>
            <a:chOff x="0" y="0"/>
            <a:chExt cx="2646827" cy="1025302"/>
          </a:xfrm>
        </p:grpSpPr>
        <p:sp>
          <p:nvSpPr>
            <p:cNvPr id="22" name="TextBox 21" hidden="0"/>
            <p:cNvSpPr txBox="1"/>
            <p:nvPr isPhoto="0" userDrawn="0"/>
          </p:nvSpPr>
          <p:spPr bwMode="auto">
            <a:xfrm>
              <a:off x="0" y="0"/>
              <a:ext cx="1956268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3" name="TextBox 22" hidden="0"/>
            <p:cNvSpPr txBox="1"/>
            <p:nvPr isPhoto="0" userDrawn="0"/>
          </p:nvSpPr>
          <p:spPr bwMode="auto">
            <a:xfrm>
              <a:off x="690091" y="750946"/>
              <a:ext cx="1956736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Periféricos</a:t>
              </a:r>
              <a:endParaRPr 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4" name="Group 23" hidden="0"/>
          <p:cNvGrpSpPr/>
          <p:nvPr isPhoto="0" userDrawn="0"/>
        </p:nvGrpSpPr>
        <p:grpSpPr bwMode="auto">
          <a:xfrm>
            <a:off x="633115" y="5868639"/>
            <a:ext cx="1957276" cy="551354"/>
            <a:chOff x="0" y="0"/>
            <a:chExt cx="1957276" cy="551354"/>
          </a:xfrm>
        </p:grpSpPr>
        <p:sp>
          <p:nvSpPr>
            <p:cNvPr id="25" name="TextBox 24" hidden="0"/>
            <p:cNvSpPr txBox="1"/>
            <p:nvPr isPhoto="0" userDrawn="0"/>
          </p:nvSpPr>
          <p:spPr bwMode="auto">
            <a:xfrm>
              <a:off x="1" y="276998"/>
              <a:ext cx="1956412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6" name="TextBox 25" hidden="0"/>
            <p:cNvSpPr txBox="1"/>
            <p:nvPr isPhoto="0" userDrawn="0"/>
          </p:nvSpPr>
          <p:spPr bwMode="auto">
            <a:xfrm>
              <a:off x="0" y="0"/>
              <a:ext cx="1957276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Memória RAM</a:t>
              </a:r>
              <a:endParaRPr 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7" name="Group 26" hidden="0"/>
          <p:cNvGrpSpPr/>
          <p:nvPr isPhoto="0" userDrawn="0"/>
        </p:nvGrpSpPr>
        <p:grpSpPr bwMode="auto">
          <a:xfrm>
            <a:off x="5117884" y="1325683"/>
            <a:ext cx="1991770" cy="4418532"/>
            <a:chOff x="0" y="0"/>
            <a:chExt cx="1991770" cy="4418532"/>
          </a:xfrm>
        </p:grpSpPr>
        <p:sp>
          <p:nvSpPr>
            <p:cNvPr id="28" name="TextBox 27" hidden="0"/>
            <p:cNvSpPr txBox="1"/>
            <p:nvPr isPhoto="0" userDrawn="0"/>
          </p:nvSpPr>
          <p:spPr bwMode="auto">
            <a:xfrm>
              <a:off x="0" y="4144176"/>
              <a:ext cx="1956268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9" name="TextBox 28" hidden="0"/>
            <p:cNvSpPr txBox="1"/>
            <p:nvPr isPhoto="0" userDrawn="0"/>
          </p:nvSpPr>
          <p:spPr bwMode="auto">
            <a:xfrm>
              <a:off x="34422" y="0"/>
              <a:ext cx="1957348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Processador</a:t>
              </a:r>
              <a:endParaRPr 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0" name="Group 29" hidden="0"/>
          <p:cNvGrpSpPr/>
          <p:nvPr isPhoto="0" userDrawn="0"/>
        </p:nvGrpSpPr>
        <p:grpSpPr bwMode="auto">
          <a:xfrm>
            <a:off x="8460695" y="6206542"/>
            <a:ext cx="1956772" cy="551354"/>
            <a:chOff x="0" y="0"/>
            <a:chExt cx="1956772" cy="551354"/>
          </a:xfrm>
        </p:grpSpPr>
        <p:sp>
          <p:nvSpPr>
            <p:cNvPr id="31" name="TextBox 30" hidden="0"/>
            <p:cNvSpPr txBox="1"/>
            <p:nvPr isPhoto="0" userDrawn="0"/>
          </p:nvSpPr>
          <p:spPr bwMode="auto">
            <a:xfrm>
              <a:off x="1" y="276998"/>
              <a:ext cx="1956268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2" name="TextBox 31" hidden="0"/>
            <p:cNvSpPr txBox="1"/>
            <p:nvPr isPhoto="0" userDrawn="0"/>
          </p:nvSpPr>
          <p:spPr bwMode="auto">
            <a:xfrm>
              <a:off x="0" y="0"/>
              <a:ext cx="1956772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Barramento PCI</a:t>
              </a:r>
              <a:endParaRPr 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3" name="Graphic 175" hidden="0"/>
          <p:cNvGrpSpPr/>
          <p:nvPr isPhoto="0" userDrawn="0"/>
        </p:nvGrpSpPr>
        <p:grpSpPr bwMode="auto">
          <a:xfrm>
            <a:off x="4739617" y="1564934"/>
            <a:ext cx="2436510" cy="2481940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34" name="Freeform: Shape 33" hidden="0"/>
            <p:cNvSpPr/>
            <p:nvPr isPhoto="0" userDrawn="0"/>
          </p:nvSpPr>
          <p:spPr bwMode="auto"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 fill="norm" stroke="1" extrusionOk="0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5" name="Graphic 175" hidden="0"/>
            <p:cNvGrpSpPr/>
            <p:nvPr isPhoto="0" userDrawn="0"/>
          </p:nvGrpSpPr>
          <p:grpSpPr bwMode="auto"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36" name="Freeform: Shape 35" hidden="0"/>
              <p:cNvSpPr/>
              <p:nvPr isPhoto="0" userDrawn="0"/>
            </p:nvSpPr>
            <p:spPr bwMode="auto"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 fill="norm" stroke="1" extrusionOk="0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: Shape 36" hidden="0"/>
              <p:cNvSpPr/>
              <p:nvPr isPhoto="0" userDrawn="0"/>
            </p:nvSpPr>
            <p:spPr bwMode="auto"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 fill="norm" stroke="1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: Shape 37" hidden="0"/>
              <p:cNvSpPr/>
              <p:nvPr isPhoto="0" userDrawn="0"/>
            </p:nvSpPr>
            <p:spPr bwMode="auto"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 fill="norm" stroke="1" extrusionOk="0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: Shape 38" hidden="0"/>
              <p:cNvSpPr/>
              <p:nvPr isPhoto="0" userDrawn="0"/>
            </p:nvSpPr>
            <p:spPr bwMode="auto"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 fill="norm" stroke="1" extrusionOk="0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: Shape 39" hidden="0"/>
              <p:cNvSpPr/>
              <p:nvPr isPhoto="0" userDrawn="0"/>
            </p:nvSpPr>
            <p:spPr bwMode="auto"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 fill="norm" stroke="1" extrusionOk="0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Freeform: Shape 40" hidden="0"/>
              <p:cNvSpPr/>
              <p:nvPr isPhoto="0" userDrawn="0"/>
            </p:nvSpPr>
            <p:spPr bwMode="auto"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 fill="norm" stroke="1" extrusionOk="0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Freeform: Shape 41" hidden="0"/>
              <p:cNvSpPr/>
              <p:nvPr isPhoto="0" userDrawn="0"/>
            </p:nvSpPr>
            <p:spPr bwMode="auto"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 fill="norm" stroke="1" extrusionOk="0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: Shape 42" hidden="0"/>
              <p:cNvSpPr/>
              <p:nvPr isPhoto="0" userDrawn="0"/>
            </p:nvSpPr>
            <p:spPr bwMode="auto"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 fill="norm" stroke="1" extrusionOk="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Freeform: Shape 43" hidden="0"/>
              <p:cNvSpPr/>
              <p:nvPr isPhoto="0" userDrawn="0"/>
            </p:nvSpPr>
            <p:spPr bwMode="auto"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 fill="norm" stroke="1" extrusionOk="0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Freeform: Shape 44" hidden="0"/>
              <p:cNvSpPr/>
              <p:nvPr isPhoto="0" userDrawn="0"/>
            </p:nvSpPr>
            <p:spPr bwMode="auto"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 fill="norm" stroke="1" extrusionOk="0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Freeform: Shape 45" hidden="0"/>
              <p:cNvSpPr/>
              <p:nvPr isPhoto="0" userDrawn="0"/>
            </p:nvSpPr>
            <p:spPr bwMode="auto"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 fill="norm" stroke="1" extrusionOk="0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: Shape 46" hidden="0"/>
              <p:cNvSpPr/>
              <p:nvPr isPhoto="0" userDrawn="0"/>
            </p:nvSpPr>
            <p:spPr bwMode="auto"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 fill="norm" stroke="1" extrusionOk="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: Shape 47" hidden="0"/>
              <p:cNvSpPr/>
              <p:nvPr isPhoto="0" userDrawn="0"/>
            </p:nvSpPr>
            <p:spPr bwMode="auto">
              <a:xfrm>
                <a:off x="6279179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 fill="norm" stroke="1" extrusionOk="0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: Shape 48" hidden="0"/>
              <p:cNvSpPr/>
              <p:nvPr isPhoto="0" userDrawn="0"/>
            </p:nvSpPr>
            <p:spPr bwMode="auto"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 fill="norm" stroke="1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: Shape 49" hidden="0"/>
              <p:cNvSpPr/>
              <p:nvPr isPhoto="0" userDrawn="0"/>
            </p:nvSpPr>
            <p:spPr bwMode="auto">
              <a:xfrm>
                <a:off x="4749966" y="1974604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 fill="norm" stroke="1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: Shape 50" hidden="0"/>
              <p:cNvSpPr/>
              <p:nvPr isPhoto="0" userDrawn="0"/>
            </p:nvSpPr>
            <p:spPr bwMode="auto"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 fill="norm" stroke="1" extrusionOk="0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: Shape 51" hidden="0"/>
              <p:cNvSpPr/>
              <p:nvPr isPhoto="0" userDrawn="0"/>
            </p:nvSpPr>
            <p:spPr bwMode="auto"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 fill="norm" stroke="1" extrusionOk="0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: Shape 52" hidden="0"/>
              <p:cNvSpPr/>
              <p:nvPr isPhoto="0" userDrawn="0"/>
            </p:nvSpPr>
            <p:spPr bwMode="auto"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 fill="norm" stroke="1" extrusionOk="0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: Shape 53" hidden="0"/>
              <p:cNvSpPr/>
              <p:nvPr isPhoto="0" userDrawn="0"/>
            </p:nvSpPr>
            <p:spPr bwMode="auto"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 fill="norm" stroke="1" extrusionOk="0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: Shape 54" hidden="0"/>
              <p:cNvSpPr/>
              <p:nvPr isPhoto="0" userDrawn="0"/>
            </p:nvSpPr>
            <p:spPr bwMode="auto"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 fill="norm" stroke="1" extrusionOk="0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: Shape 55" hidden="0"/>
              <p:cNvSpPr/>
              <p:nvPr isPhoto="0" userDrawn="0"/>
            </p:nvSpPr>
            <p:spPr bwMode="auto"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 fill="norm" stroke="1" extrusionOk="0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: Shape 56" hidden="0"/>
              <p:cNvSpPr/>
              <p:nvPr isPhoto="0" userDrawn="0"/>
            </p:nvSpPr>
            <p:spPr bwMode="auto"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 fill="norm" stroke="1" extrusionOk="0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05357311" name="직사각형 3" hidden="0"/>
          <p:cNvSpPr/>
          <p:nvPr isPhoto="0" userDrawn="0"/>
        </p:nvSpPr>
        <p:spPr bwMode="auto">
          <a:xfrm>
            <a:off x="1673133" y="428897"/>
            <a:ext cx="3945003" cy="173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North </a:t>
            </a:r>
            <a:r>
              <a:rPr lang="en-US" sz="5400" b="1">
                <a:solidFill>
                  <a:schemeClr val="accent3"/>
                </a:solidFill>
                <a:latin typeface="Arial"/>
              </a:rPr>
              <a:t>Bridge</a:t>
            </a:r>
            <a:endParaRPr lang="ko-KR" sz="5400">
              <a:solidFill>
                <a:schemeClr val="accent3"/>
              </a:solidFill>
              <a:latin typeface="Arial"/>
            </a:endParaRPr>
          </a:p>
        </p:txBody>
      </p:sp>
      <p:sp>
        <p:nvSpPr>
          <p:cNvPr id="995474883" name="직사각형 3" hidden="0"/>
          <p:cNvSpPr/>
          <p:nvPr isPhoto="0" userDrawn="0"/>
        </p:nvSpPr>
        <p:spPr bwMode="auto">
          <a:xfrm>
            <a:off x="8012541" y="428897"/>
            <a:ext cx="3945219" cy="1737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South </a:t>
            </a:r>
            <a:r>
              <a:rPr lang="en-US" sz="5400" b="1">
                <a:solidFill>
                  <a:schemeClr val="accent3"/>
                </a:solidFill>
                <a:latin typeface="Arial"/>
              </a:rPr>
              <a:t>Bridge</a:t>
            </a:r>
            <a:endParaRPr lang="ko-KR" sz="5400">
              <a:solidFill>
                <a:schemeClr val="accent3"/>
              </a:solidFill>
              <a:latin typeface="Arial"/>
            </a:endParaRPr>
          </a:p>
        </p:txBody>
      </p:sp>
      <p:grpSp>
        <p:nvGrpSpPr>
          <p:cNvPr id="717560045" name="Graphic 175" hidden="0"/>
          <p:cNvGrpSpPr/>
          <p:nvPr isPhoto="0" userDrawn="0"/>
        </p:nvGrpSpPr>
        <p:grpSpPr bwMode="auto">
          <a:xfrm>
            <a:off x="1354696" y="2090889"/>
            <a:ext cx="2436509" cy="2481939"/>
            <a:chOff x="2729765" y="0"/>
            <a:chExt cx="6732468" cy="6858000"/>
          </a:xfrm>
          <a:solidFill>
            <a:schemeClr val="accent4"/>
          </a:solidFill>
        </p:grpSpPr>
        <p:sp>
          <p:nvSpPr>
            <p:cNvPr id="732791376" name="Freeform: Shape 33" hidden="0"/>
            <p:cNvSpPr/>
            <p:nvPr isPhoto="0" userDrawn="0"/>
          </p:nvSpPr>
          <p:spPr bwMode="auto">
            <a:xfrm>
              <a:off x="4798396" y="2642112"/>
              <a:ext cx="3409178" cy="1725070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 fill="norm" stroke="1" extrusionOk="0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71583308" name="Graphic 175" hidden="0"/>
            <p:cNvGrpSpPr/>
            <p:nvPr isPhoto="0" userDrawn="0"/>
          </p:nvGrpSpPr>
          <p:grpSpPr bwMode="auto">
            <a:xfrm>
              <a:off x="2729514" y="93"/>
              <a:ext cx="6734700" cy="6857244"/>
              <a:chOff x="2729514" y="93"/>
              <a:chExt cx="6734700" cy="6857244"/>
            </a:xfrm>
            <a:grpFill/>
          </p:grpSpPr>
          <p:sp>
            <p:nvSpPr>
              <p:cNvPr id="2128092423" name="Freeform: Shape 35" hidden="0"/>
              <p:cNvSpPr/>
              <p:nvPr isPhoto="0" userDrawn="0"/>
            </p:nvSpPr>
            <p:spPr bwMode="auto">
              <a:xfrm>
                <a:off x="5552517" y="4176738"/>
                <a:ext cx="1022413" cy="2680598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 fill="norm" stroke="1" extrusionOk="0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8278884" name="Freeform: Shape 36" hidden="0"/>
              <p:cNvSpPr/>
              <p:nvPr isPhoto="0" userDrawn="0"/>
            </p:nvSpPr>
            <p:spPr bwMode="auto">
              <a:xfrm>
                <a:off x="8052383" y="3197425"/>
                <a:ext cx="1411830" cy="236126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 fill="norm" stroke="1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5786412" name="Freeform: Shape 37" hidden="0"/>
              <p:cNvSpPr/>
              <p:nvPr isPhoto="0" userDrawn="0"/>
            </p:nvSpPr>
            <p:spPr bwMode="auto">
              <a:xfrm>
                <a:off x="2729514" y="2321991"/>
                <a:ext cx="2214270" cy="1321733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 fill="norm" stroke="1" extrusionOk="0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27910408" name="Freeform: Shape 38" hidden="0"/>
              <p:cNvSpPr/>
              <p:nvPr isPhoto="0" userDrawn="0"/>
            </p:nvSpPr>
            <p:spPr bwMode="auto">
              <a:xfrm>
                <a:off x="7126456" y="97002"/>
                <a:ext cx="1002964" cy="2721550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 fill="norm" stroke="1" extrusionOk="0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8411802" name="Freeform: Shape 39" hidden="0"/>
              <p:cNvSpPr/>
              <p:nvPr isPhoto="0" userDrawn="0"/>
            </p:nvSpPr>
            <p:spPr bwMode="auto">
              <a:xfrm>
                <a:off x="4759364" y="4189422"/>
                <a:ext cx="965360" cy="2451242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 fill="norm" stroke="1" extrusionOk="0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41178149" name="Freeform: Shape 40" hidden="0"/>
              <p:cNvSpPr/>
              <p:nvPr isPhoto="0" userDrawn="0"/>
            </p:nvSpPr>
            <p:spPr bwMode="auto">
              <a:xfrm>
                <a:off x="6680485" y="93"/>
                <a:ext cx="240102" cy="2819083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 fill="norm" stroke="1" extrusionOk="0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58997684" name="Freeform: Shape 41" hidden="0"/>
              <p:cNvSpPr/>
              <p:nvPr isPhoto="0" userDrawn="0"/>
            </p:nvSpPr>
            <p:spPr bwMode="auto">
              <a:xfrm>
                <a:off x="7550147" y="1375058"/>
                <a:ext cx="1347293" cy="144283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 fill="norm" stroke="1" extrusionOk="0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1418556" name="Freeform: Shape 42" hidden="0"/>
              <p:cNvSpPr/>
              <p:nvPr isPhoto="0" userDrawn="0"/>
            </p:nvSpPr>
            <p:spPr bwMode="auto">
              <a:xfrm>
                <a:off x="5247976" y="706225"/>
                <a:ext cx="832879" cy="2112989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 fill="norm" stroke="1" extrusionOk="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3783603" name="Freeform: Shape 43" hidden="0"/>
              <p:cNvSpPr/>
              <p:nvPr isPhoto="0" userDrawn="0"/>
            </p:nvSpPr>
            <p:spPr bwMode="auto">
              <a:xfrm>
                <a:off x="3359157" y="3849860"/>
                <a:ext cx="1583965" cy="1084078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 fill="norm" stroke="1" extrusionOk="0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01132947" name="Freeform: Shape 44" hidden="0"/>
              <p:cNvSpPr/>
              <p:nvPr isPhoto="0" userDrawn="0"/>
            </p:nvSpPr>
            <p:spPr bwMode="auto">
              <a:xfrm>
                <a:off x="5898933" y="4190085"/>
                <a:ext cx="245340" cy="2179596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 fill="norm" stroke="1" extrusionOk="0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5209009" name="Freeform: Shape 45" hidden="0"/>
              <p:cNvSpPr/>
              <p:nvPr isPhoto="0" userDrawn="0"/>
            </p:nvSpPr>
            <p:spPr bwMode="auto">
              <a:xfrm>
                <a:off x="4227471" y="4190082"/>
                <a:ext cx="1075695" cy="1355896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 fill="norm" stroke="1" extrusionOk="0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67418400" name="Freeform: Shape 46" hidden="0"/>
              <p:cNvSpPr/>
              <p:nvPr isPhoto="0" userDrawn="0"/>
            </p:nvSpPr>
            <p:spPr bwMode="auto">
              <a:xfrm>
                <a:off x="3293887" y="2993740"/>
                <a:ext cx="1648568" cy="2271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 fill="norm" stroke="1" extrusionOk="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79648883" name="Freeform: Shape 47" hidden="0"/>
              <p:cNvSpPr/>
              <p:nvPr isPhoto="0" userDrawn="0"/>
            </p:nvSpPr>
            <p:spPr bwMode="auto">
              <a:xfrm>
                <a:off x="6279178" y="1086332"/>
                <a:ext cx="222689" cy="1732845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 fill="norm" stroke="1" extrusionOk="0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3454395" name="Freeform: Shape 48" hidden="0"/>
              <p:cNvSpPr/>
              <p:nvPr isPhoto="0" userDrawn="0"/>
            </p:nvSpPr>
            <p:spPr bwMode="auto">
              <a:xfrm>
                <a:off x="3870093" y="2245459"/>
                <a:ext cx="1373153" cy="572396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 fill="norm" stroke="1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28050888" name="Freeform: Shape 49" hidden="0"/>
              <p:cNvSpPr/>
              <p:nvPr isPhoto="0" userDrawn="0"/>
            </p:nvSpPr>
            <p:spPr bwMode="auto">
              <a:xfrm>
                <a:off x="4749966" y="1974603"/>
                <a:ext cx="912666" cy="843912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 fill="norm" stroke="1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3417025" name="Freeform: Shape 50" hidden="0"/>
              <p:cNvSpPr/>
              <p:nvPr isPhoto="0" userDrawn="0"/>
            </p:nvSpPr>
            <p:spPr bwMode="auto">
              <a:xfrm>
                <a:off x="7687611" y="4552497"/>
                <a:ext cx="1189666" cy="1242833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 fill="norm" stroke="1" extrusionOk="0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50935985" name="Freeform: Shape 51" hidden="0"/>
              <p:cNvSpPr/>
              <p:nvPr isPhoto="0" userDrawn="0"/>
            </p:nvSpPr>
            <p:spPr bwMode="auto">
              <a:xfrm>
                <a:off x="6744670" y="4554792"/>
                <a:ext cx="190087" cy="1673438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 fill="norm" stroke="1" extrusionOk="0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9881675" name="Freeform: Shape 52" hidden="0"/>
              <p:cNvSpPr/>
              <p:nvPr isPhoto="0" userDrawn="0"/>
            </p:nvSpPr>
            <p:spPr bwMode="auto">
              <a:xfrm>
                <a:off x="8066152" y="3632492"/>
                <a:ext cx="1181052" cy="1164452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 fill="norm" stroke="1" extrusionOk="0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7032975" name="Freeform: Shape 53" hidden="0"/>
              <p:cNvSpPr/>
              <p:nvPr isPhoto="0" userDrawn="0"/>
            </p:nvSpPr>
            <p:spPr bwMode="auto">
              <a:xfrm>
                <a:off x="7289211" y="4555209"/>
                <a:ext cx="1121222" cy="1705205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 fill="norm" stroke="1" extrusionOk="0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9495856" name="Freeform: Shape 54" hidden="0"/>
              <p:cNvSpPr/>
              <p:nvPr isPhoto="0" userDrawn="0"/>
            </p:nvSpPr>
            <p:spPr bwMode="auto">
              <a:xfrm>
                <a:off x="6769875" y="4190083"/>
                <a:ext cx="214132" cy="351576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 fill="norm" stroke="1" extrusionOk="0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4652677" name="Freeform: Shape 55" hidden="0"/>
              <p:cNvSpPr/>
              <p:nvPr isPhoto="0" userDrawn="0"/>
            </p:nvSpPr>
            <p:spPr bwMode="auto">
              <a:xfrm>
                <a:off x="7192089" y="4190082"/>
                <a:ext cx="211420" cy="352183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 fill="norm" stroke="1" extrusionOk="0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051751" name="Freeform: Shape 56" hidden="0"/>
              <p:cNvSpPr/>
              <p:nvPr isPhoto="0" userDrawn="0"/>
            </p:nvSpPr>
            <p:spPr bwMode="auto">
              <a:xfrm>
                <a:off x="7610934" y="4190118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 fill="norm" stroke="1" extrusionOk="0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66445628" name="Graphic 175" hidden="0"/>
          <p:cNvGrpSpPr/>
          <p:nvPr isPhoto="0" userDrawn="0"/>
        </p:nvGrpSpPr>
        <p:grpSpPr bwMode="auto">
          <a:xfrm>
            <a:off x="7746572" y="2198470"/>
            <a:ext cx="2436509" cy="2481939"/>
            <a:chOff x="2729765" y="0"/>
            <a:chExt cx="6732468" cy="6858000"/>
          </a:xfrm>
          <a:solidFill>
            <a:schemeClr val="accent4"/>
          </a:solidFill>
        </p:grpSpPr>
        <p:sp>
          <p:nvSpPr>
            <p:cNvPr id="1496246438" name="Freeform: Shape 33" hidden="0"/>
            <p:cNvSpPr/>
            <p:nvPr isPhoto="0" userDrawn="0"/>
          </p:nvSpPr>
          <p:spPr bwMode="auto">
            <a:xfrm>
              <a:off x="4798396" y="2642112"/>
              <a:ext cx="3409178" cy="1725070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 fill="norm" stroke="1" extrusionOk="0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18124421" name="Graphic 175" hidden="0"/>
            <p:cNvGrpSpPr/>
            <p:nvPr isPhoto="0" userDrawn="0"/>
          </p:nvGrpSpPr>
          <p:grpSpPr bwMode="auto">
            <a:xfrm>
              <a:off x="2729514" y="93"/>
              <a:ext cx="6734700" cy="6857244"/>
              <a:chOff x="2729514" y="93"/>
              <a:chExt cx="6734700" cy="6857244"/>
            </a:xfrm>
            <a:grpFill/>
          </p:grpSpPr>
          <p:sp>
            <p:nvSpPr>
              <p:cNvPr id="1561802660" name="Freeform: Shape 35" hidden="0"/>
              <p:cNvSpPr/>
              <p:nvPr isPhoto="0" userDrawn="0"/>
            </p:nvSpPr>
            <p:spPr bwMode="auto">
              <a:xfrm>
                <a:off x="5552517" y="4176738"/>
                <a:ext cx="1022413" cy="2680598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 fill="norm" stroke="1" extrusionOk="0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4849983" name="Freeform: Shape 36" hidden="0"/>
              <p:cNvSpPr/>
              <p:nvPr isPhoto="0" userDrawn="0"/>
            </p:nvSpPr>
            <p:spPr bwMode="auto">
              <a:xfrm>
                <a:off x="8052383" y="3197425"/>
                <a:ext cx="1411830" cy="236126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 fill="norm" stroke="1" extrusionOk="0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5504038" name="Freeform: Shape 37" hidden="0"/>
              <p:cNvSpPr/>
              <p:nvPr isPhoto="0" userDrawn="0"/>
            </p:nvSpPr>
            <p:spPr bwMode="auto">
              <a:xfrm>
                <a:off x="2729514" y="2321991"/>
                <a:ext cx="2214270" cy="1321733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 fill="norm" stroke="1" extrusionOk="0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6069454" name="Freeform: Shape 38" hidden="0"/>
              <p:cNvSpPr/>
              <p:nvPr isPhoto="0" userDrawn="0"/>
            </p:nvSpPr>
            <p:spPr bwMode="auto">
              <a:xfrm>
                <a:off x="7126456" y="97002"/>
                <a:ext cx="1002964" cy="2721550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 fill="norm" stroke="1" extrusionOk="0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0446552" name="Freeform: Shape 39" hidden="0"/>
              <p:cNvSpPr/>
              <p:nvPr isPhoto="0" userDrawn="0"/>
            </p:nvSpPr>
            <p:spPr bwMode="auto">
              <a:xfrm>
                <a:off x="4759364" y="4189422"/>
                <a:ext cx="965360" cy="2451242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 fill="norm" stroke="1" extrusionOk="0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3458534" name="Freeform: Shape 40" hidden="0"/>
              <p:cNvSpPr/>
              <p:nvPr isPhoto="0" userDrawn="0"/>
            </p:nvSpPr>
            <p:spPr bwMode="auto">
              <a:xfrm>
                <a:off x="6680485" y="93"/>
                <a:ext cx="240102" cy="2819083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 fill="norm" stroke="1" extrusionOk="0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3720883" name="Freeform: Shape 41" hidden="0"/>
              <p:cNvSpPr/>
              <p:nvPr isPhoto="0" userDrawn="0"/>
            </p:nvSpPr>
            <p:spPr bwMode="auto">
              <a:xfrm>
                <a:off x="7550147" y="1375058"/>
                <a:ext cx="1347293" cy="144283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 fill="norm" stroke="1" extrusionOk="0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7487984" name="Freeform: Shape 42" hidden="0"/>
              <p:cNvSpPr/>
              <p:nvPr isPhoto="0" userDrawn="0"/>
            </p:nvSpPr>
            <p:spPr bwMode="auto">
              <a:xfrm>
                <a:off x="5247976" y="706225"/>
                <a:ext cx="832879" cy="2112989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 fill="norm" stroke="1" extrusionOk="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40280117" name="Freeform: Shape 43" hidden="0"/>
              <p:cNvSpPr/>
              <p:nvPr isPhoto="0" userDrawn="0"/>
            </p:nvSpPr>
            <p:spPr bwMode="auto">
              <a:xfrm>
                <a:off x="3359157" y="3849860"/>
                <a:ext cx="1583965" cy="1084078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 fill="norm" stroke="1" extrusionOk="0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35776129" name="Freeform: Shape 44" hidden="0"/>
              <p:cNvSpPr/>
              <p:nvPr isPhoto="0" userDrawn="0"/>
            </p:nvSpPr>
            <p:spPr bwMode="auto">
              <a:xfrm>
                <a:off x="5898933" y="4190085"/>
                <a:ext cx="245340" cy="2179596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 fill="norm" stroke="1" extrusionOk="0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545550" name="Freeform: Shape 45" hidden="0"/>
              <p:cNvSpPr/>
              <p:nvPr isPhoto="0" userDrawn="0"/>
            </p:nvSpPr>
            <p:spPr bwMode="auto">
              <a:xfrm>
                <a:off x="4227471" y="4190082"/>
                <a:ext cx="1075695" cy="1355896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 fill="norm" stroke="1" extrusionOk="0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65884961" name="Freeform: Shape 46" hidden="0"/>
              <p:cNvSpPr/>
              <p:nvPr isPhoto="0" userDrawn="0"/>
            </p:nvSpPr>
            <p:spPr bwMode="auto">
              <a:xfrm>
                <a:off x="3293887" y="2993740"/>
                <a:ext cx="1648568" cy="2271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 fill="norm" stroke="1" extrusionOk="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84598014" name="Freeform: Shape 47" hidden="0"/>
              <p:cNvSpPr/>
              <p:nvPr isPhoto="0" userDrawn="0"/>
            </p:nvSpPr>
            <p:spPr bwMode="auto">
              <a:xfrm>
                <a:off x="6279178" y="1086332"/>
                <a:ext cx="222689" cy="1732845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 fill="norm" stroke="1" extrusionOk="0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5223323" name="Freeform: Shape 48" hidden="0"/>
              <p:cNvSpPr/>
              <p:nvPr isPhoto="0" userDrawn="0"/>
            </p:nvSpPr>
            <p:spPr bwMode="auto">
              <a:xfrm>
                <a:off x="3870093" y="2245459"/>
                <a:ext cx="1373153" cy="572396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 fill="norm" stroke="1" extrusionOk="0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8574109" name="Freeform: Shape 49" hidden="0"/>
              <p:cNvSpPr/>
              <p:nvPr isPhoto="0" userDrawn="0"/>
            </p:nvSpPr>
            <p:spPr bwMode="auto">
              <a:xfrm>
                <a:off x="4749966" y="1974603"/>
                <a:ext cx="912666" cy="843912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 fill="norm" stroke="1" extrusionOk="0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14665072" name="Freeform: Shape 50" hidden="0"/>
              <p:cNvSpPr/>
              <p:nvPr isPhoto="0" userDrawn="0"/>
            </p:nvSpPr>
            <p:spPr bwMode="auto">
              <a:xfrm>
                <a:off x="7687611" y="4552497"/>
                <a:ext cx="1189666" cy="1242833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 fill="norm" stroke="1" extrusionOk="0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6709547" name="Freeform: Shape 51" hidden="0"/>
              <p:cNvSpPr/>
              <p:nvPr isPhoto="0" userDrawn="0"/>
            </p:nvSpPr>
            <p:spPr bwMode="auto">
              <a:xfrm>
                <a:off x="6744670" y="4554792"/>
                <a:ext cx="190087" cy="1673438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 fill="norm" stroke="1" extrusionOk="0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6479759" name="Freeform: Shape 52" hidden="0"/>
              <p:cNvSpPr/>
              <p:nvPr isPhoto="0" userDrawn="0"/>
            </p:nvSpPr>
            <p:spPr bwMode="auto">
              <a:xfrm>
                <a:off x="8066152" y="3632492"/>
                <a:ext cx="1181052" cy="1164452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 fill="norm" stroke="1" extrusionOk="0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4931711" name="Freeform: Shape 53" hidden="0"/>
              <p:cNvSpPr/>
              <p:nvPr isPhoto="0" userDrawn="0"/>
            </p:nvSpPr>
            <p:spPr bwMode="auto">
              <a:xfrm>
                <a:off x="7289211" y="4555209"/>
                <a:ext cx="1121222" cy="1705205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 fill="norm" stroke="1" extrusionOk="0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6071493" name="Freeform: Shape 54" hidden="0"/>
              <p:cNvSpPr/>
              <p:nvPr isPhoto="0" userDrawn="0"/>
            </p:nvSpPr>
            <p:spPr bwMode="auto">
              <a:xfrm>
                <a:off x="6769875" y="4190083"/>
                <a:ext cx="214132" cy="351576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 fill="norm" stroke="1" extrusionOk="0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011666" name="Freeform: Shape 55" hidden="0"/>
              <p:cNvSpPr/>
              <p:nvPr isPhoto="0" userDrawn="0"/>
            </p:nvSpPr>
            <p:spPr bwMode="auto">
              <a:xfrm>
                <a:off x="7192089" y="4190082"/>
                <a:ext cx="211420" cy="352183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 fill="norm" stroke="1" extrusionOk="0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2804626" name="Freeform: Shape 56" hidden="0"/>
              <p:cNvSpPr/>
              <p:nvPr isPhoto="0" userDrawn="0"/>
            </p:nvSpPr>
            <p:spPr bwMode="auto">
              <a:xfrm>
                <a:off x="7610934" y="4190118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 fill="norm" stroke="1" extrusionOk="0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908754608" name="Straight Connector 6" hidden="0"/>
          <p:cNvCxnSpPr>
            <a:cxnSpLocks/>
          </p:cNvCxnSpPr>
          <p:nvPr isPhoto="0" userDrawn="0"/>
        </p:nvCxnSpPr>
        <p:spPr bwMode="auto">
          <a:xfrm flipH="0" flipV="1">
            <a:off x="7074152" y="3027478"/>
            <a:ext cx="1094694" cy="27313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44017" name="Straight Connector 6" hidden="0"/>
          <p:cNvCxnSpPr>
            <a:cxnSpLocks/>
          </p:cNvCxnSpPr>
          <p:nvPr isPhoto="0" userDrawn="0"/>
        </p:nvCxnSpPr>
        <p:spPr bwMode="auto">
          <a:xfrm flipH="0" flipV="1">
            <a:off x="3547094" y="2481152"/>
            <a:ext cx="1197120" cy="16329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901136" name="Straight Connector 6" hidden="0"/>
          <p:cNvCxnSpPr>
            <a:cxnSpLocks/>
          </p:cNvCxnSpPr>
          <p:nvPr isPhoto="0" userDrawn="0"/>
        </p:nvCxnSpPr>
        <p:spPr bwMode="auto">
          <a:xfrm flipH="0" flipV="0">
            <a:off x="6884593" y="3627291"/>
            <a:ext cx="1127948" cy="31393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Theme 1</vt:lpstr>
      <vt:lpstr>Theme 2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</dc:creator>
  <cp:keywords/>
  <dc:description/>
  <dc:identifier/>
  <dc:language/>
  <cp:lastModifiedBy/>
  <cp:revision>58</cp:revision>
  <dcterms:created xsi:type="dcterms:W3CDTF">2020-01-20T05:08:25Z</dcterms:created>
  <dcterms:modified xsi:type="dcterms:W3CDTF">2022-06-30T01:06:04Z</dcterms:modified>
  <cp:category/>
  <cp:contentStatus/>
  <cp:version/>
</cp:coreProperties>
</file>