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0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54EF844E-E538-40BF-8B80-69E06B23741D}">
          <p14:sldIdLst>
            <p14:sldId id="256"/>
            <p14:sldId id="257"/>
            <p14:sldId id="258"/>
            <p14:sldId id="272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0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76EB9-843F-4A6C-AF4E-064C58ADF951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920C0-9D33-4CDB-AE0A-37BCD4DEA8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779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920C0-9D33-4CDB-AE0A-37BCD4DEA8E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52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665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047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174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432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5090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5020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9413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563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153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609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614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904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232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687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105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33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67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1941B6-A1F2-4170-920E-F8DB75306AA5}" type="datetimeFigureOut">
              <a:rPr lang="pt-PT" smtClean="0"/>
              <a:t>07/01/2019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5C1A-9B1F-4150-99BC-7E00B94118B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8216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3CCF5-0170-40AA-BF67-3E1319E03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1866122"/>
          </a:xfrm>
        </p:spPr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90FE5C-D7F3-4070-A029-C3CBD4A7F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0842" y="5231469"/>
            <a:ext cx="6341157" cy="1626530"/>
          </a:xfrm>
        </p:spPr>
        <p:txBody>
          <a:bodyPr/>
          <a:lstStyle/>
          <a:p>
            <a:r>
              <a:rPr lang="pt-PT" dirty="0"/>
              <a:t>Trabalho realizado por:</a:t>
            </a:r>
          </a:p>
          <a:p>
            <a:r>
              <a:rPr lang="pt-PT" dirty="0"/>
              <a:t> - Pedro Miguel da costa graça</a:t>
            </a:r>
          </a:p>
          <a:p>
            <a:r>
              <a:rPr lang="pt-PT" dirty="0"/>
              <a:t>- David sousa Pinto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8AEEF6-B52B-4929-B915-91051EAB7C1A}"/>
              </a:ext>
            </a:extLst>
          </p:cNvPr>
          <p:cNvSpPr txBox="1"/>
          <p:nvPr/>
        </p:nvSpPr>
        <p:spPr>
          <a:xfrm>
            <a:off x="3461657" y="3225630"/>
            <a:ext cx="717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API – Resultados Online</a:t>
            </a:r>
          </a:p>
        </p:txBody>
      </p:sp>
    </p:spTree>
    <p:extLst>
      <p:ext uri="{BB962C8B-B14F-4D97-AF65-F5344CB8AC3E}">
        <p14:creationId xmlns:p14="http://schemas.microsoft.com/office/powerpoint/2010/main" val="217078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4D1B0EB-A95B-4993-B963-E43C2499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759"/>
            <a:ext cx="9404723" cy="1400530"/>
          </a:xfrm>
        </p:spPr>
        <p:txBody>
          <a:bodyPr/>
          <a:lstStyle/>
          <a:p>
            <a:r>
              <a:rPr lang="pt-PT" dirty="0"/>
              <a:t>SQL como LDD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B32F584-2182-4285-AA10-5AAA002C7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781300"/>
            <a:ext cx="80581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4D1B0EB-A95B-4993-B963-E43C2499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759"/>
            <a:ext cx="9404723" cy="1400530"/>
          </a:xfrm>
        </p:spPr>
        <p:txBody>
          <a:bodyPr/>
          <a:lstStyle/>
          <a:p>
            <a:r>
              <a:rPr lang="pt-PT" dirty="0"/>
              <a:t>SQL como LDD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9EF79E-D3DE-4B08-9CC7-9F3C289A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013024"/>
            <a:ext cx="55149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05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4D1B0EB-A95B-4993-B963-E43C2499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759"/>
            <a:ext cx="9404723" cy="1400530"/>
          </a:xfrm>
        </p:spPr>
        <p:txBody>
          <a:bodyPr/>
          <a:lstStyle/>
          <a:p>
            <a:r>
              <a:rPr lang="pt-PT" dirty="0"/>
              <a:t>SQL como LDD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41F8B44-85D0-473E-A166-DB2EF2F88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100" y="1055012"/>
            <a:ext cx="48577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2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4D1B0EB-A95B-4993-B963-E43C2499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759"/>
            <a:ext cx="9404723" cy="1400530"/>
          </a:xfrm>
        </p:spPr>
        <p:txBody>
          <a:bodyPr/>
          <a:lstStyle/>
          <a:p>
            <a:r>
              <a:rPr lang="pt-PT" dirty="0"/>
              <a:t>SQL como LDD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4A97E8-50E9-4BBA-B9A2-AD762E02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277" y="1220766"/>
            <a:ext cx="69532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BAFC312-2BA1-4402-B6D2-644C3B813D48}"/>
              </a:ext>
            </a:extLst>
          </p:cNvPr>
          <p:cNvSpPr txBox="1">
            <a:spLocks/>
          </p:cNvSpPr>
          <p:nvPr/>
        </p:nvSpPr>
        <p:spPr>
          <a:xfrm>
            <a:off x="0" y="31275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SQL como LMD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F42C26-6B19-49C4-A680-9E7C59C1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671301"/>
            <a:ext cx="10106025" cy="704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25CC30D-AC1A-4432-8B9B-EFA599BD2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712" y="2733675"/>
            <a:ext cx="4600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7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BAFC312-2BA1-4402-B6D2-644C3B813D48}"/>
              </a:ext>
            </a:extLst>
          </p:cNvPr>
          <p:cNvSpPr txBox="1">
            <a:spLocks/>
          </p:cNvSpPr>
          <p:nvPr/>
        </p:nvSpPr>
        <p:spPr>
          <a:xfrm>
            <a:off x="0" y="31275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SQL como LMD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E897E98-BDF3-4AB3-A8BF-9D00DC475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6" y="1717954"/>
            <a:ext cx="5457825" cy="12192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2C228E0-36F0-4562-B6F8-EF9DD8F48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635" y="3621346"/>
            <a:ext cx="19907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82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BAFC312-2BA1-4402-B6D2-644C3B813D48}"/>
              </a:ext>
            </a:extLst>
          </p:cNvPr>
          <p:cNvSpPr txBox="1">
            <a:spLocks/>
          </p:cNvSpPr>
          <p:nvPr/>
        </p:nvSpPr>
        <p:spPr>
          <a:xfrm>
            <a:off x="0" y="31275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SQL como LMD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5FE669-3D1C-4575-B1DF-A4DE4EBE7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4" y="1790213"/>
            <a:ext cx="11439525" cy="19526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C5D43E1-3517-44ED-93BD-DCAEAF396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481" y="4343400"/>
            <a:ext cx="1981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35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BAFC312-2BA1-4402-B6D2-644C3B813D48}"/>
              </a:ext>
            </a:extLst>
          </p:cNvPr>
          <p:cNvSpPr txBox="1">
            <a:spLocks/>
          </p:cNvSpPr>
          <p:nvPr/>
        </p:nvSpPr>
        <p:spPr>
          <a:xfrm>
            <a:off x="0" y="31275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SQL como LMD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1B57105-2CF9-4EAE-95FB-7A625F486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2638425"/>
            <a:ext cx="71056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9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F2285-40A5-4197-8F25-4138E4B4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7404"/>
            <a:ext cx="9404723" cy="1400530"/>
          </a:xfrm>
        </p:spPr>
        <p:txBody>
          <a:bodyPr/>
          <a:lstStyle/>
          <a:p>
            <a:r>
              <a:rPr lang="pt-PT" dirty="0"/>
              <a:t>Modelo Entidade-Associação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E809D3-EA15-4CEF-8F02-A6BDE0E69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2" y="1210642"/>
            <a:ext cx="9218111" cy="555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9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EB260-3034-4899-854C-2F6C2D66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759"/>
            <a:ext cx="9404723" cy="1400530"/>
          </a:xfrm>
        </p:spPr>
        <p:txBody>
          <a:bodyPr/>
          <a:lstStyle/>
          <a:p>
            <a:r>
              <a:rPr lang="pt-PT" dirty="0"/>
              <a:t>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11603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1B1404D-6B58-4983-AA01-37B738A5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9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4D1B0EB-A95B-4993-B963-E43C2499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759"/>
            <a:ext cx="9404723" cy="1400530"/>
          </a:xfrm>
        </p:spPr>
        <p:txBody>
          <a:bodyPr/>
          <a:lstStyle/>
          <a:p>
            <a:r>
              <a:rPr lang="pt-PT" dirty="0"/>
              <a:t>SQL como LDD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C7F5D9-5E70-4A1D-8AB4-0E91FA9DD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751" y="647700"/>
            <a:ext cx="39624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4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4D1B0EB-A95B-4993-B963-E43C2499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759"/>
            <a:ext cx="9404723" cy="1400530"/>
          </a:xfrm>
        </p:spPr>
        <p:txBody>
          <a:bodyPr/>
          <a:lstStyle/>
          <a:p>
            <a:r>
              <a:rPr lang="pt-PT" dirty="0"/>
              <a:t>SQL como LDD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95C689-F734-42B4-853F-E312D8C7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37" y="1914427"/>
            <a:ext cx="37433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4D1B0EB-A95B-4993-B963-E43C2499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759"/>
            <a:ext cx="9404723" cy="1400530"/>
          </a:xfrm>
        </p:spPr>
        <p:txBody>
          <a:bodyPr/>
          <a:lstStyle/>
          <a:p>
            <a:r>
              <a:rPr lang="pt-PT" dirty="0"/>
              <a:t>SQL como LDD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E22F7F-464F-4642-947B-A8DB113F5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95" y="1593979"/>
            <a:ext cx="35718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0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4D1B0EB-A95B-4993-B963-E43C2499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759"/>
            <a:ext cx="9404723" cy="1400530"/>
          </a:xfrm>
        </p:spPr>
        <p:txBody>
          <a:bodyPr/>
          <a:lstStyle/>
          <a:p>
            <a:r>
              <a:rPr lang="pt-PT" dirty="0"/>
              <a:t>SQL como LDD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53AD8A0-9F1F-4EE2-8FFC-15C8BCD1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876425"/>
            <a:ext cx="7429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8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4D1B0EB-A95B-4993-B963-E43C2499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759"/>
            <a:ext cx="9404723" cy="1400530"/>
          </a:xfrm>
        </p:spPr>
        <p:txBody>
          <a:bodyPr/>
          <a:lstStyle/>
          <a:p>
            <a:r>
              <a:rPr lang="pt-PT" dirty="0"/>
              <a:t>SQL como LDD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4E5141-FE5D-4B3A-B576-C6CD226E0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005012"/>
            <a:ext cx="84772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38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66</Words>
  <Application>Microsoft Office PowerPoint</Application>
  <PresentationFormat>Ecrã Panorâmico</PresentationFormat>
  <Paragraphs>21</Paragraphs>
  <Slides>17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Ião</vt:lpstr>
      <vt:lpstr>Base de dados</vt:lpstr>
      <vt:lpstr>Modelo Entidade-Associação</vt:lpstr>
      <vt:lpstr>Modelo Relacional</vt:lpstr>
      <vt:lpstr>Apresentação do PowerPoint</vt:lpstr>
      <vt:lpstr>SQL como LDD</vt:lpstr>
      <vt:lpstr>SQL como LDD</vt:lpstr>
      <vt:lpstr>SQL como LDD</vt:lpstr>
      <vt:lpstr>SQL como LDD</vt:lpstr>
      <vt:lpstr>SQL como LDD</vt:lpstr>
      <vt:lpstr>SQL como LDD</vt:lpstr>
      <vt:lpstr>SQL como LDD</vt:lpstr>
      <vt:lpstr>SQL como LDD</vt:lpstr>
      <vt:lpstr>SQL como LDD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dados</dc:title>
  <dc:creator>pedrocosta4803@outlook.pt</dc:creator>
  <cp:lastModifiedBy> </cp:lastModifiedBy>
  <cp:revision>5</cp:revision>
  <dcterms:created xsi:type="dcterms:W3CDTF">2019-01-07T15:17:29Z</dcterms:created>
  <dcterms:modified xsi:type="dcterms:W3CDTF">2019-01-07T15:53:39Z</dcterms:modified>
</cp:coreProperties>
</file>