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4EF844E-E538-40BF-8B80-69E06B23741D}">
          <p14:sldIdLst>
            <p14:sldId id="256"/>
            <p14:sldId id="257"/>
            <p14:sldId id="258"/>
            <p14:sldId id="272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0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76EB9-843F-4A6C-AF4E-064C58ADF951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920C0-9D33-4CDB-AE0A-37BCD4DEA8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79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920C0-9D33-4CDB-AE0A-37BCD4DEA8E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52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6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04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74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32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09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02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41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56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5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0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14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0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3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87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0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3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6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216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CCF5-0170-40AA-BF67-3E1319E0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1866122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0FE5C-D7F3-4070-A029-C3CBD4A7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0842" y="5231469"/>
            <a:ext cx="6341157" cy="1626530"/>
          </a:xfrm>
        </p:spPr>
        <p:txBody>
          <a:bodyPr/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 - Pedro Miguel da costa graça</a:t>
            </a:r>
          </a:p>
          <a:p>
            <a:r>
              <a:rPr lang="pt-PT" dirty="0"/>
              <a:t>- David sousa Pinto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8AEEF6-B52B-4929-B915-91051EAB7C1A}"/>
              </a:ext>
            </a:extLst>
          </p:cNvPr>
          <p:cNvSpPr txBox="1"/>
          <p:nvPr/>
        </p:nvSpPr>
        <p:spPr>
          <a:xfrm>
            <a:off x="3461657" y="3225630"/>
            <a:ext cx="717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API – Resultados Online</a:t>
            </a:r>
          </a:p>
        </p:txBody>
      </p:sp>
    </p:spTree>
    <p:extLst>
      <p:ext uri="{BB962C8B-B14F-4D97-AF65-F5344CB8AC3E}">
        <p14:creationId xmlns:p14="http://schemas.microsoft.com/office/powerpoint/2010/main" val="217078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32F584-2182-4285-AA10-5AAA002C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781300"/>
            <a:ext cx="8058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9EF79E-D3DE-4B08-9CC7-9F3C289A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013024"/>
            <a:ext cx="55149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0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1F8B44-85D0-473E-A166-DB2EF2F8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00" y="1055012"/>
            <a:ext cx="48577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4A97E8-50E9-4BBA-B9A2-AD762E02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77" y="1220766"/>
            <a:ext cx="69532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F42C26-6B19-49C4-A680-9E7C59C1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71301"/>
            <a:ext cx="10106025" cy="704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5CC30D-AC1A-4432-8B9B-EFA599BD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12" y="2733675"/>
            <a:ext cx="4600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897E98-BDF3-4AB3-A8BF-9D00DC47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6" y="1717954"/>
            <a:ext cx="5457825" cy="1219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C228E0-36F0-4562-B6F8-EF9DD8F4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5" y="3621346"/>
            <a:ext cx="1990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8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5FE669-3D1C-4575-B1DF-A4DE4EBE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4" y="1790213"/>
            <a:ext cx="11439525" cy="19526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5D43E1-3517-44ED-93BD-DCAEAF39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81" y="4343400"/>
            <a:ext cx="1981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B57105-2CF9-4EAE-95FB-7A625F48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638425"/>
            <a:ext cx="7105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2285-40A5-4197-8F25-4138E4B4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404"/>
            <a:ext cx="9404723" cy="1400530"/>
          </a:xfrm>
        </p:spPr>
        <p:txBody>
          <a:bodyPr/>
          <a:lstStyle/>
          <a:p>
            <a:r>
              <a:rPr lang="pt-PT" dirty="0"/>
              <a:t>Modelo Entidade-Associação</a:t>
            </a:r>
          </a:p>
        </p:txBody>
      </p:sp>
    </p:spTree>
    <p:extLst>
      <p:ext uri="{BB962C8B-B14F-4D97-AF65-F5344CB8AC3E}">
        <p14:creationId xmlns:p14="http://schemas.microsoft.com/office/powerpoint/2010/main" val="17212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EB260-3034-4899-854C-2F6C2D6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160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B1404D-6B58-4983-AA01-37B738A5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9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C7F5D9-5E70-4A1D-8AB4-0E91FA9D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51" y="647700"/>
            <a:ext cx="3962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4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95C689-F734-42B4-853F-E312D8C7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1914427"/>
            <a:ext cx="37433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E22F7F-464F-4642-947B-A8DB113F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95" y="1593979"/>
            <a:ext cx="3571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0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3AD8A0-9F1F-4EE2-8FFC-15C8BCD1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876425"/>
            <a:ext cx="7429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4E5141-FE5D-4B3A-B576-C6CD226E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05012"/>
            <a:ext cx="8477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66</Words>
  <Application>Microsoft Office PowerPoint</Application>
  <PresentationFormat>Ecrã Panorâmico</PresentationFormat>
  <Paragraphs>21</Paragraphs>
  <Slides>17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Ião</vt:lpstr>
      <vt:lpstr>Base de dados</vt:lpstr>
      <vt:lpstr>Modelo Entidade-Associação</vt:lpstr>
      <vt:lpstr>Modelo Relacional</vt:lpstr>
      <vt:lpstr>Apresentação do PowerPoint</vt:lpstr>
      <vt:lpstr>SQL como LDD</vt:lpstr>
      <vt:lpstr>SQL como LDD</vt:lpstr>
      <vt:lpstr>SQL como LDD</vt:lpstr>
      <vt:lpstr>SQL como LDD</vt:lpstr>
      <vt:lpstr>SQL como LDD</vt:lpstr>
      <vt:lpstr>SQL como LDD</vt:lpstr>
      <vt:lpstr>SQL como LDD</vt:lpstr>
      <vt:lpstr>SQL como LDD</vt:lpstr>
      <vt:lpstr>SQL como LDD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>pedrocosta4803@outlook.pt</dc:creator>
  <cp:lastModifiedBy>pedrocosta4803@outlook.pt</cp:lastModifiedBy>
  <cp:revision>4</cp:revision>
  <dcterms:created xsi:type="dcterms:W3CDTF">2019-01-07T15:17:29Z</dcterms:created>
  <dcterms:modified xsi:type="dcterms:W3CDTF">2019-01-07T15:47:53Z</dcterms:modified>
</cp:coreProperties>
</file>