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1BC71-EDF5-14E6-E988-897BA525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AA8F9A-D878-F4FB-D9FE-6635BB73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1D12F1-E5EB-7C9F-1A2C-EC5AF41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8D3318-A75A-C668-32CF-0AF55F52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01C289-5C8D-3E03-0DAD-BC2ECDFF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5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15DBF-4825-4994-5DDE-9F333BEE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D5FD7F-97B8-1FAA-2489-B3A2D15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CA8214-D957-5B62-A448-01BF10F6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EEC763-B9DC-AE24-A36F-1ABC5DB3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E3C755-7FA3-BF41-86BF-F4FD18E6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F95848-E758-B766-DB4E-9CAB1C51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C353BF-A383-1AAD-48DA-D2621A67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5F57D7-0C9C-DE6C-3ED7-B77423B9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97EB3E-9E72-D7C6-1830-05F9AA4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E51360-0ACE-9795-46BF-A983A2B3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7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4B584-9485-B2C3-CB23-FE806512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0FBEA0-EE44-C151-7B67-C727768B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D446F8-E51F-AE12-24BD-3699F85E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97FCD7-1C42-82EE-411E-34D44EEF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FE4E4A-7F18-7948-EA1E-1B620A6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0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872C5-9060-5AAC-B500-2D63EF48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B6A886-D7C9-635F-D34F-02BA351C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64C342-20A4-E2AB-06EF-738EE799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E54395-9D15-45A6-5CB7-05ADC3C7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9AFA2F-147E-A4BD-31C0-881F2B35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69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27303-1697-5F36-00C8-75DEB56B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AD875A-396E-3DEC-2B5A-3FCF01D52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AC6CA4-2E35-8453-0763-BA4C0755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96E30D9-8EC1-DECC-AB6E-65088DA3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423CCB9-3B61-0639-5163-466925C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7B8F58-243B-8100-E76A-ACA7808B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74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D5AB-0AA7-BCDA-D53F-EC3AFD62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7AB18B-D34C-CC70-9B5C-8B6C139C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067E91A-AE62-A123-4F45-AA09FF22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7E31A5-8242-1D38-5481-D49CF3C37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BE9628-4C97-9110-07BB-A341A7BB8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54FEE1E-7DB5-9E42-35CF-D0C49C78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D201C5-4A7C-56E6-8DFA-60EB647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A532E7E-2F7E-A161-177B-DF92CF78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3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3617C8-DB25-D6E6-BFF9-2815737E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17864B-2D45-974E-55A7-BF8B5B9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F434453-790E-83DF-580C-D2603598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D757E27-B15A-2875-79CF-42F9C7FE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00CB03-5759-353E-9D48-1B5D2838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E474034-3EB8-CFEF-DFD0-DF6BA004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2A2D2E-9F83-5BC5-ED38-E6E88CCE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40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320F1B-E68C-AD29-A0A7-C3026C6D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4F66A6-2512-0BB3-D98B-25D9513B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35F14A-B2B1-2D7D-5119-70E78DA7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07F8998-DF34-B91A-A3E3-9C78B74D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DD088F0-1DB1-1353-0CA0-F83CFDDB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DF155C-EFB3-2DE4-E128-581B851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1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7F45B-9688-6ABC-8C44-D51B57B3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A415B07-8F11-1236-1ACF-89D743B70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813290-B80E-DE88-67C3-7492370C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F4B5BE-03AD-124E-0766-EBDFCAD9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F10D93-548F-6A6E-A758-25E342B1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9293B98-0B43-02E3-B163-14E56F04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36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D15193B-F040-43F2-30C4-4643423C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17D2DCD-648B-D085-7417-51DDB68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E2088A-161E-B81E-C4EC-BB544302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C9A42-996F-47DD-AC0E-576FA9CF210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D1B7CE-7170-2B5A-D4F0-227CF94F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AE8F5C-0FE7-1C66-1433-8A00143A3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A75F4-B124-43CC-B329-BEF95B0E9A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68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lkularotr.kesu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993099-D512-75F4-1BB2-39AC5AA77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KALKULAROTR</a:t>
            </a:r>
            <a:endParaRPr lang="cs-CZ" sz="540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8F9AB6-93CB-9811-307C-FA78B03D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Roman Marchuk IT2A</a:t>
            </a:r>
            <a:endParaRPr lang="cs-CZ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731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39F3F50-F525-44E1-EC13-31659423D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2" r="29255" b="90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8035A7-7FB1-2E3D-3F6E-CF49D61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Hlavní stránka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87ADFF-BD8C-408A-A960-19A87FEA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cs-CZ" sz="1700">
                <a:solidFill>
                  <a:schemeClr val="bg1"/>
                </a:solidFill>
              </a:rPr>
              <a:t>Minimalistická kalkulačka</a:t>
            </a:r>
          </a:p>
          <a:p>
            <a:r>
              <a:rPr lang="cs-CZ" sz="1700">
                <a:solidFill>
                  <a:schemeClr val="bg1"/>
                </a:solidFill>
              </a:rPr>
              <a:t>Simplistický design</a:t>
            </a:r>
          </a:p>
          <a:p>
            <a:r>
              <a:rPr lang="cs-CZ" sz="1700">
                <a:solidFill>
                  <a:schemeClr val="bg1"/>
                </a:solidFill>
              </a:rPr>
              <a:t>Všechno potřebné, nic navíc</a:t>
            </a:r>
          </a:p>
          <a:p>
            <a:endParaRPr lang="cs-CZ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8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D3989E-2B50-C39F-8D64-10C63FE3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Dark Mode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77FCCD-01FC-9A3B-9715-080AB6CF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Pouze jedno tlačítko</a:t>
            </a:r>
          </a:p>
          <a:p>
            <a:r>
              <a:rPr lang="cs-CZ">
                <a:solidFill>
                  <a:schemeClr val="bg1"/>
                </a:solidFill>
              </a:rPr>
              <a:t>Neuvěřitelné změny</a:t>
            </a:r>
          </a:p>
          <a:p>
            <a:r>
              <a:rPr lang="cs-CZ">
                <a:solidFill>
                  <a:schemeClr val="bg1"/>
                </a:solidFill>
              </a:rPr>
              <a:t>Skvělý design</a:t>
            </a:r>
          </a:p>
          <a:p>
            <a:r>
              <a:rPr lang="cs-CZ">
                <a:solidFill>
                  <a:schemeClr val="bg1"/>
                </a:solidFill>
              </a:rPr>
              <a:t>Maximální pohodlnost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Obrázek 4">
            <a:extLst>
              <a:ext uri="{FF2B5EF4-FFF2-40B4-BE49-F238E27FC236}">
                <a16:creationId xmlns:a16="http://schemas.microsoft.com/office/drawing/2014/main" id="{AAAE18B1-620F-E2A1-B6E4-ABE070FC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1" y="2700285"/>
            <a:ext cx="3555043" cy="14574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89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8345B0-9CF6-8BCA-DED1-588D42A4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Funkce</a:t>
            </a: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BC44A-74AB-4DAF-A771-0FF0F58D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Výběr nejpotřebnějších funkcí</a:t>
            </a:r>
          </a:p>
          <a:p>
            <a:r>
              <a:rPr lang="cs-CZ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 % </a:t>
            </a:r>
            <a:r>
              <a:rPr lang="cs-CZ" dirty="0">
                <a:solidFill>
                  <a:schemeClr val="bg1"/>
                </a:solidFill>
              </a:rPr>
              <a:t>správný výsledek</a:t>
            </a:r>
          </a:p>
          <a:p>
            <a:r>
              <a:rPr lang="cs-CZ" dirty="0">
                <a:solidFill>
                  <a:schemeClr val="bg1"/>
                </a:solidFill>
              </a:rPr>
              <a:t>Blesková rychlost</a:t>
            </a:r>
          </a:p>
          <a:p>
            <a:r>
              <a:rPr lang="cs-CZ" dirty="0">
                <a:solidFill>
                  <a:schemeClr val="bg1"/>
                </a:solidFill>
              </a:rPr>
              <a:t>Pohodlný výběr</a:t>
            </a:r>
          </a:p>
        </p:txBody>
      </p:sp>
      <p:grpSp>
        <p:nvGrpSpPr>
          <p:cNvPr id="36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6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Obrázek 4">
            <a:extLst>
              <a:ext uri="{FF2B5EF4-FFF2-40B4-BE49-F238E27FC236}">
                <a16:creationId xmlns:a16="http://schemas.microsoft.com/office/drawing/2014/main" id="{35771E8F-F692-DDAD-031F-C296B2E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1" y="2406448"/>
            <a:ext cx="3555043" cy="204510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66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25D3DB-42F1-F8F4-4F83-22DF7FDB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Design tlačítek</a:t>
            </a:r>
          </a:p>
        </p:txBody>
      </p:sp>
      <p:grpSp>
        <p:nvGrpSpPr>
          <p:cNvPr id="202" name="Group 13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3" name="Group 14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3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5" name="Group 15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Freeform: Shape 21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17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8" name="Freeform: Shape 18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: Shape 19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5" name="Obrázek 4">
            <a:extLst>
              <a:ext uri="{FF2B5EF4-FFF2-40B4-BE49-F238E27FC236}">
                <a16:creationId xmlns:a16="http://schemas.microsoft.com/office/drawing/2014/main" id="{06E63276-D4EB-9B4F-F689-A53208F8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8470"/>
            <a:ext cx="2663825" cy="12092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B700CE3-94EA-7642-0D5A-AC1CC42D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2894"/>
            <a:ext cx="2664000" cy="1201412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002A25-E23A-4AD1-6FE3-D79F7E27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454300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Geniální design</a:t>
            </a:r>
          </a:p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Lepší jsem v životě neviděl</a:t>
            </a:r>
          </a:p>
        </p:txBody>
      </p:sp>
    </p:spTree>
    <p:extLst>
      <p:ext uri="{BB962C8B-B14F-4D97-AF65-F5344CB8AC3E}">
        <p14:creationId xmlns:p14="http://schemas.microsoft.com/office/powerpoint/2010/main" val="214867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B753BD-7559-395D-36CF-1B23194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Grafika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8C4924-57FB-39F2-2483-EA55D4521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Nádherné obrázky</a:t>
            </a:r>
          </a:p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Okno </a:t>
            </a:r>
            <a:r>
              <a:rPr lang="cs-CZ" sz="2400" dirty="0" err="1">
                <a:solidFill>
                  <a:schemeClr val="bg1">
                    <a:alpha val="80000"/>
                  </a:schemeClr>
                </a:solidFill>
              </a:rPr>
              <a:t>About</a:t>
            </a:r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 obsahuje jenom to nejlepší</a:t>
            </a:r>
          </a:p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Kočka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C87A48D-D9F9-8550-3AF5-DAEF2723A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9" r="8397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4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BE7D76-81A1-50A0-6B00-915FC62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cs-CZ" sz="4000">
                <a:solidFill>
                  <a:schemeClr val="bg1"/>
                </a:solidFill>
              </a:rPr>
              <a:t>Kontakt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78A2A3-4BFA-0F2E-2EC8-267A9B96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bg1">
                    <a:alpha val="80000"/>
                  </a:schemeClr>
                </a:solidFill>
              </a:rPr>
              <a:t>Můžete mě dokonce kontaktovat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58007A5-8444-1743-6B56-063B8BE0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01970"/>
            <a:ext cx="5260976" cy="18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Pulpit Rock">
            <a:extLst>
              <a:ext uri="{FF2B5EF4-FFF2-40B4-BE49-F238E27FC236}">
                <a16:creationId xmlns:a16="http://schemas.microsoft.com/office/drawing/2014/main" id="{F2EBA3EC-A3F2-769F-BA50-008DFD787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3" r="25450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ADDF3C-9EBD-7D2B-1B03-DF6852A1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chemeClr val="bg1">
                    <a:alpha val="80000"/>
                  </a:schemeClr>
                </a:solidFill>
                <a:hlinkClick r:id="rId4"/>
              </a:rPr>
              <a:t>http://kalkularotr.kesug.com</a:t>
            </a: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741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Širokoúhlá obrazovka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Motiv Office</vt:lpstr>
      <vt:lpstr>KALKULAROTR</vt:lpstr>
      <vt:lpstr>Hlavní stránka</vt:lpstr>
      <vt:lpstr>Dark Mode</vt:lpstr>
      <vt:lpstr>Funkce</vt:lpstr>
      <vt:lpstr>Design tlačítek</vt:lpstr>
      <vt:lpstr>Grafika</vt:lpstr>
      <vt:lpstr>Kontakt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Marchuk</dc:creator>
  <cp:lastModifiedBy>Roman Marchuk</cp:lastModifiedBy>
  <cp:revision>2</cp:revision>
  <dcterms:created xsi:type="dcterms:W3CDTF">2024-06-11T11:51:11Z</dcterms:created>
  <dcterms:modified xsi:type="dcterms:W3CDTF">2024-06-14T09:57:17Z</dcterms:modified>
</cp:coreProperties>
</file>