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7IRhdQd7GN1jLwIbOanEVMpYU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6E7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lang="hu-HU">
                <a:latin typeface="Times New Roman"/>
                <a:ea typeface="Times New Roman"/>
                <a:cs typeface="Times New Roman"/>
                <a:sym typeface="Times New Roman"/>
              </a:rPr>
              <a:t>PremSelect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hu-HU">
                <a:latin typeface="Times New Roman"/>
                <a:ea typeface="Times New Roman"/>
                <a:cs typeface="Times New Roman"/>
                <a:sym typeface="Times New Roman"/>
              </a:rPr>
              <a:t>Konderla Sámuel, Nagy Marcell István, Verebes Bálint Ignác</a:t>
            </a:r>
            <a:br>
              <a:rPr lang="hu-H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hu-HU">
                <a:latin typeface="Times New Roman"/>
                <a:ea typeface="Times New Roman"/>
                <a:cs typeface="Times New Roman"/>
                <a:sym typeface="Times New Roman"/>
              </a:rPr>
              <a:t>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6E7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Kapcsolat</a:t>
            </a:r>
            <a:endParaRPr/>
          </a:p>
        </p:txBody>
      </p:sp>
      <p:pic>
        <p:nvPicPr>
          <p:cNvPr id="145" name="Google Shape;14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866" y="1690688"/>
            <a:ext cx="9238268" cy="454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6E7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hu-HU"/>
              <a:t>Köszönjük a figyelmet!</a:t>
            </a:r>
            <a:endParaRPr/>
          </a:p>
        </p:txBody>
      </p:sp>
      <p:sp>
        <p:nvSpPr>
          <p:cNvPr id="151" name="Google Shape;151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6E7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Kezdőodal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2689" y="1766102"/>
            <a:ext cx="8593348" cy="4224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6E7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Minden termék 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6357" y="1690688"/>
            <a:ext cx="8830790" cy="437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6E7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Termék feltöltése és megtekintése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118" y="1690688"/>
            <a:ext cx="5586056" cy="3947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14831" y="1690688"/>
            <a:ext cx="5321542" cy="396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6E7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Bejelentkezés és regisztráció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753" y="2319049"/>
            <a:ext cx="5890105" cy="2898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1415" y="2319049"/>
            <a:ext cx="5902832" cy="2898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6E7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Licit felöltése és megtekintése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675" y="1843088"/>
            <a:ext cx="3299978" cy="4862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2725" y="1843100"/>
            <a:ext cx="8466874" cy="486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6E7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Profil szerkesztése</a:t>
            </a:r>
            <a:endParaRPr/>
          </a:p>
        </p:txBody>
      </p:sp>
      <p:pic>
        <p:nvPicPr>
          <p:cNvPr id="124" name="Google Shape;12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93" y="1969836"/>
            <a:ext cx="5182709" cy="3704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6224" y="1919763"/>
            <a:ext cx="4947574" cy="38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6E7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Saját poszt</a:t>
            </a:r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601" y="1910444"/>
            <a:ext cx="5347466" cy="34714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68040" y="1690688"/>
            <a:ext cx="5505359" cy="391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3C6E7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/>
              <a:t>Kosár és fizetés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5970" y="1597855"/>
            <a:ext cx="5432981" cy="3662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049" y="1718035"/>
            <a:ext cx="6440298" cy="3421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2025-04-17T08:38:50Z</dcterms:created>
  <dc:creator>Marcell Nagy</dc:creator>
</cp:coreProperties>
</file>