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178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55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8906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009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226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342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522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258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451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588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137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B5D20-CE2E-4146-A419-31F75FE08A97}" type="datetimeFigureOut">
              <a:rPr lang="es-MX" smtClean="0"/>
              <a:t>11/03/2025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D0F7B-07A3-44BA-99E8-49B3D581558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715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58467" y="35992"/>
            <a:ext cx="2741950" cy="1305110"/>
          </a:xfrm>
        </p:spPr>
        <p:txBody>
          <a:bodyPr>
            <a:normAutofit/>
          </a:bodyPr>
          <a:lstStyle/>
          <a:p>
            <a:r>
              <a:rPr lang="es-MX" sz="2000" dirty="0" smtClean="0"/>
              <a:t>Base de datos de tienda en línea</a:t>
            </a:r>
            <a:br>
              <a:rPr lang="es-MX" sz="2000" dirty="0" smtClean="0"/>
            </a:br>
            <a:r>
              <a:rPr lang="es-MX" sz="2000" dirty="0" smtClean="0"/>
              <a:t>Payan Serrano David Sebastián  4AVP</a:t>
            </a:r>
            <a:endParaRPr lang="es-MX" sz="2000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208803"/>
              </p:ext>
            </p:extLst>
          </p:nvPr>
        </p:nvGraphicFramePr>
        <p:xfrm>
          <a:off x="10661316" y="307415"/>
          <a:ext cx="13432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297">
                  <a:extLst>
                    <a:ext uri="{9D8B030D-6E8A-4147-A177-3AD203B41FA5}">
                      <a16:colId xmlns:a16="http://schemas.microsoft.com/office/drawing/2014/main" val="3381803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Categorías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732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r>
                        <a:rPr lang="es-MX" baseline="0" dirty="0" smtClean="0"/>
                        <a:t> (INT)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07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r>
                        <a:rPr lang="es-MX" baseline="0" dirty="0" smtClean="0"/>
                        <a:t> (VC, 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</a:t>
                      </a:r>
                    </a:p>
                    <a:p>
                      <a:r>
                        <a:rPr lang="es-MX" dirty="0" smtClean="0"/>
                        <a:t>(VC,300)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116767"/>
                  </a:ext>
                </a:extLst>
              </a:tr>
            </a:tbl>
          </a:graphicData>
        </a:graphic>
      </p:graphicFrame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57039"/>
              </p:ext>
            </p:extLst>
          </p:nvPr>
        </p:nvGraphicFramePr>
        <p:xfrm>
          <a:off x="8966359" y="203595"/>
          <a:ext cx="122573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5730">
                  <a:extLst>
                    <a:ext uri="{9D8B030D-6E8A-4147-A177-3AD203B41FA5}">
                      <a16:colId xmlns:a16="http://schemas.microsoft.com/office/drawing/2014/main" val="868432724"/>
                    </a:ext>
                  </a:extLst>
                </a:gridCol>
              </a:tblGrid>
              <a:tr h="312557">
                <a:tc>
                  <a:txBody>
                    <a:bodyPr/>
                    <a:lstStyle/>
                    <a:p>
                      <a:r>
                        <a:rPr lang="es-MX" dirty="0" smtClean="0"/>
                        <a:t>Usuarios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22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</a:t>
                      </a:r>
                      <a:r>
                        <a:rPr lang="es-MX" baseline="0" dirty="0" smtClean="0"/>
                        <a:t>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18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(VC,</a:t>
                      </a:r>
                      <a:r>
                        <a:rPr lang="es-MX" baseline="0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71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Apellido</a:t>
                      </a:r>
                      <a:r>
                        <a:rPr lang="es-MX" baseline="0" dirty="0" smtClean="0"/>
                        <a:t> (VC,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328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Correo (VC,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2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Teléfono</a:t>
                      </a:r>
                      <a:r>
                        <a:rPr lang="es-MX" baseline="0" dirty="0" smtClean="0"/>
                        <a:t> (VC, 20)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66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Fecha</a:t>
                      </a:r>
                      <a:r>
                        <a:rPr lang="es-MX" baseline="0" dirty="0" smtClean="0"/>
                        <a:t> de nacimiento (DATE)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7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Genero(BOOLEAN)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3464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282938"/>
              </p:ext>
            </p:extLst>
          </p:nvPr>
        </p:nvGraphicFramePr>
        <p:xfrm>
          <a:off x="10459344" y="4178695"/>
          <a:ext cx="1390468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68">
                  <a:extLst>
                    <a:ext uri="{9D8B030D-6E8A-4147-A177-3AD203B41FA5}">
                      <a16:colId xmlns:a16="http://schemas.microsoft.com/office/drawing/2014/main" val="1937387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Membresías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4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</a:t>
                      </a:r>
                      <a:r>
                        <a:rPr lang="es-MX" baseline="0" dirty="0" smtClean="0"/>
                        <a:t>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6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(VC,</a:t>
                      </a:r>
                      <a:r>
                        <a:rPr lang="es-MX" baseline="0" dirty="0" smtClean="0"/>
                        <a:t>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007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</a:t>
                      </a:r>
                      <a:r>
                        <a:rPr lang="es-MX" baseline="0" dirty="0" smtClean="0"/>
                        <a:t> (DOUBLE)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24965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680341"/>
              </p:ext>
            </p:extLst>
          </p:nvPr>
        </p:nvGraphicFramePr>
        <p:xfrm>
          <a:off x="7498934" y="310516"/>
          <a:ext cx="139046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468">
                  <a:extLst>
                    <a:ext uri="{9D8B030D-6E8A-4147-A177-3AD203B41FA5}">
                      <a16:colId xmlns:a16="http://schemas.microsoft.com/office/drawing/2014/main" val="2555049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Usuario-</a:t>
                      </a:r>
                      <a:r>
                        <a:rPr lang="es-MX" dirty="0" err="1" smtClean="0"/>
                        <a:t>Membresias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84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 A_I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15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 (INT)</a:t>
                      </a:r>
                      <a:r>
                        <a:rPr lang="es-MX" baseline="0" dirty="0" smtClean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12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Membresías</a:t>
                      </a:r>
                    </a:p>
                    <a:p>
                      <a:r>
                        <a:rPr lang="es-MX" dirty="0" smtClean="0"/>
                        <a:t>(INT)</a:t>
                      </a:r>
                      <a:r>
                        <a:rPr lang="es-MX" baseline="0" dirty="0" smtClean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58731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643644"/>
              </p:ext>
            </p:extLst>
          </p:nvPr>
        </p:nvGraphicFramePr>
        <p:xfrm>
          <a:off x="4522511" y="203595"/>
          <a:ext cx="1343658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658">
                  <a:extLst>
                    <a:ext uri="{9D8B030D-6E8A-4147-A177-3AD203B41FA5}">
                      <a16:colId xmlns:a16="http://schemas.microsoft.com/office/drawing/2014/main" val="1328040228"/>
                    </a:ext>
                  </a:extLst>
                </a:gridCol>
              </a:tblGrid>
              <a:tr h="318941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98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 P.K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7444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 (VC, 150)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974294"/>
                  </a:ext>
                </a:extLst>
              </a:tr>
              <a:tr h="405946">
                <a:tc>
                  <a:txBody>
                    <a:bodyPr/>
                    <a:lstStyle/>
                    <a:p>
                      <a:r>
                        <a:rPr lang="es-MX" dirty="0" smtClean="0"/>
                        <a:t>Descripción (VC, 300)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33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Precio (DOUBLE)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022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Categoría </a:t>
                      </a:r>
                      <a:r>
                        <a:rPr lang="es-MX" baseline="0" dirty="0" smtClean="0"/>
                        <a:t>_ID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64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 (INT)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8666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69939"/>
              </p:ext>
            </p:extLst>
          </p:nvPr>
        </p:nvGraphicFramePr>
        <p:xfrm>
          <a:off x="125283" y="466298"/>
          <a:ext cx="175622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227">
                  <a:extLst>
                    <a:ext uri="{9D8B030D-6E8A-4147-A177-3AD203B41FA5}">
                      <a16:colId xmlns:a16="http://schemas.microsoft.com/office/drawing/2014/main" val="97750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Método de 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12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</a:t>
                      </a:r>
                      <a:r>
                        <a:rPr lang="es-MX" baseline="0" dirty="0" smtClean="0"/>
                        <a:t> P.K A_I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13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r>
                        <a:rPr lang="es-MX" baseline="0" dirty="0" smtClean="0"/>
                        <a:t> (VC,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39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Tipo (VC,</a:t>
                      </a:r>
                      <a:r>
                        <a:rPr lang="es-MX" baseline="0" dirty="0" smtClean="0"/>
                        <a:t> 40)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68166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008398"/>
              </p:ext>
            </p:extLst>
          </p:nvPr>
        </p:nvGraphicFramePr>
        <p:xfrm>
          <a:off x="5849809" y="3520835"/>
          <a:ext cx="1939109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109">
                  <a:extLst>
                    <a:ext uri="{9D8B030D-6E8A-4147-A177-3AD203B41FA5}">
                      <a16:colId xmlns:a16="http://schemas.microsoft.com/office/drawing/2014/main" val="690220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Direcciones 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709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</a:t>
                      </a:r>
                      <a:r>
                        <a:rPr lang="es-MX" baseline="0" dirty="0" smtClean="0"/>
                        <a:t> A_I PK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57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Calle (VC,</a:t>
                      </a:r>
                      <a:r>
                        <a:rPr lang="es-MX" baseline="0" dirty="0" smtClean="0"/>
                        <a:t>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17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</a:t>
                      </a:r>
                      <a:r>
                        <a:rPr lang="es-MX" dirty="0" smtClean="0"/>
                        <a:t> (NUM)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32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Colonia (VC,</a:t>
                      </a:r>
                      <a:r>
                        <a:rPr lang="es-MX" baseline="0" dirty="0" smtClean="0"/>
                        <a:t> 50)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6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CP (INT)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7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Estado (VC, 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31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Ciudad (VC_100)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6153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dirty="0" smtClean="0"/>
                        <a:t> (INT)</a:t>
                      </a:r>
                      <a:r>
                        <a:rPr lang="es-MX" baseline="0" dirty="0" smtClean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024159"/>
                  </a:ext>
                </a:extLst>
              </a:tr>
            </a:tbl>
          </a:graphicData>
        </a:graphic>
      </p:graphicFrame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293322"/>
              </p:ext>
            </p:extLst>
          </p:nvPr>
        </p:nvGraphicFramePr>
        <p:xfrm>
          <a:off x="2509338" y="3082925"/>
          <a:ext cx="175000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006">
                  <a:extLst>
                    <a:ext uri="{9D8B030D-6E8A-4147-A177-3AD203B41FA5}">
                      <a16:colId xmlns:a16="http://schemas.microsoft.com/office/drawing/2014/main" val="3010261793"/>
                    </a:ext>
                  </a:extLst>
                </a:gridCol>
              </a:tblGrid>
              <a:tr h="330814">
                <a:tc>
                  <a:txBody>
                    <a:bodyPr/>
                    <a:lstStyle/>
                    <a:p>
                      <a:r>
                        <a:rPr lang="es-MX" dirty="0" smtClean="0"/>
                        <a:t>Ventas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630199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</a:t>
                      </a:r>
                      <a:r>
                        <a:rPr lang="es-MX" baseline="0" dirty="0" smtClean="0"/>
                        <a:t> P.K A-I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174993"/>
                  </a:ext>
                </a:extLst>
              </a:tr>
              <a:tr h="57892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Carrito</a:t>
                      </a:r>
                      <a:r>
                        <a:rPr lang="es-MX" baseline="0" dirty="0" err="1" smtClean="0"/>
                        <a:t>_ID</a:t>
                      </a:r>
                      <a:r>
                        <a:rPr lang="es-MX" baseline="0" dirty="0" smtClean="0"/>
                        <a:t>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934810"/>
                  </a:ext>
                </a:extLst>
              </a:tr>
              <a:tr h="57892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Metodo_pago_ID</a:t>
                      </a:r>
                      <a:r>
                        <a:rPr lang="es-MX" baseline="0" dirty="0" smtClean="0"/>
                        <a:t>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43327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r>
                        <a:rPr lang="es-MX" dirty="0" smtClean="0"/>
                        <a:t>Total</a:t>
                      </a:r>
                      <a:r>
                        <a:rPr lang="es-MX" baseline="0" dirty="0" smtClean="0"/>
                        <a:t> (DOUBLE)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858992"/>
                  </a:ext>
                </a:extLst>
              </a:tr>
              <a:tr h="330814">
                <a:tc>
                  <a:txBody>
                    <a:bodyPr/>
                    <a:lstStyle/>
                    <a:p>
                      <a:r>
                        <a:rPr lang="es-MX" dirty="0" smtClean="0"/>
                        <a:t>Estado (BOOLEAN)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90695"/>
                  </a:ext>
                </a:extLst>
              </a:tr>
              <a:tr h="578924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Direccion_ID</a:t>
                      </a:r>
                      <a:r>
                        <a:rPr lang="es-MX" dirty="0" smtClean="0"/>
                        <a:t> (INT)</a:t>
                      </a:r>
                      <a:r>
                        <a:rPr lang="es-MX" baseline="0" dirty="0" smtClean="0"/>
                        <a:t>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31714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7854"/>
              </p:ext>
            </p:extLst>
          </p:nvPr>
        </p:nvGraphicFramePr>
        <p:xfrm>
          <a:off x="170009" y="2317489"/>
          <a:ext cx="23114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2340208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Carrito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359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 (INT) P.K</a:t>
                      </a:r>
                      <a:r>
                        <a:rPr lang="es-MX" baseline="0" dirty="0" smtClean="0"/>
                        <a:t> A_I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6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Producto_ID</a:t>
                      </a:r>
                      <a:r>
                        <a:rPr lang="es-MX" baseline="0" dirty="0" smtClean="0"/>
                        <a:t>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7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</a:t>
                      </a:r>
                      <a:r>
                        <a:rPr lang="es-MX" baseline="0" dirty="0" smtClean="0"/>
                        <a:t> (INT)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371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r>
                        <a:rPr lang="es-MX" baseline="0" dirty="0" smtClean="0"/>
                        <a:t> (INT) F.K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7511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346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244</Words>
  <Application>Microsoft Office PowerPoint</Application>
  <PresentationFormat>Panorámica</PresentationFormat>
  <Paragraphs>55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Base de datos de tienda en línea Payan Serrano David Sebastián  4AVP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línea</dc:title>
  <dc:creator>CC1</dc:creator>
  <cp:lastModifiedBy>CC1</cp:lastModifiedBy>
  <cp:revision>8</cp:revision>
  <dcterms:created xsi:type="dcterms:W3CDTF">2025-03-11T00:47:39Z</dcterms:created>
  <dcterms:modified xsi:type="dcterms:W3CDTF">2025-03-11T23:39:55Z</dcterms:modified>
</cp:coreProperties>
</file>