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1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55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90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09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2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4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52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5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51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58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37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D20-CE2E-4146-A419-31F75FE08A9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15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84198" y="5247005"/>
            <a:ext cx="6902630" cy="146087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Base de datos de tienda en línea</a:t>
            </a:r>
            <a:br>
              <a:rPr lang="es-MX" dirty="0" smtClean="0"/>
            </a:br>
            <a:r>
              <a:rPr lang="es-MX" dirty="0" smtClean="0"/>
              <a:t>Payan Serrano David Sebastián  4AVP</a:t>
            </a:r>
            <a:endParaRPr lang="es-MX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327389"/>
              </p:ext>
            </p:extLst>
          </p:nvPr>
        </p:nvGraphicFramePr>
        <p:xfrm>
          <a:off x="638448" y="1207978"/>
          <a:ext cx="134329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97">
                  <a:extLst>
                    <a:ext uri="{9D8B030D-6E8A-4147-A177-3AD203B41FA5}">
                      <a16:colId xmlns:a16="http://schemas.microsoft.com/office/drawing/2014/main" val="338180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Categorías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3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r>
                        <a:rPr lang="es-MX" baseline="0" dirty="0" smtClean="0"/>
                        <a:t> (INT) A_I 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07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r>
                        <a:rPr lang="es-MX" baseline="0" dirty="0" smtClean="0"/>
                        <a:t> (VC, 150)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7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</a:p>
                    <a:p>
                      <a:r>
                        <a:rPr lang="es-MX" dirty="0" smtClean="0"/>
                        <a:t>(VC,300)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1676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10840"/>
              </p:ext>
            </p:extLst>
          </p:nvPr>
        </p:nvGraphicFramePr>
        <p:xfrm>
          <a:off x="-828671" y="1460870"/>
          <a:ext cx="122573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30">
                  <a:extLst>
                    <a:ext uri="{9D8B030D-6E8A-4147-A177-3AD203B41FA5}">
                      <a16:colId xmlns:a16="http://schemas.microsoft.com/office/drawing/2014/main" val="868432724"/>
                    </a:ext>
                  </a:extLst>
                </a:gridCol>
              </a:tblGrid>
              <a:tr h="312557">
                <a:tc>
                  <a:txBody>
                    <a:bodyPr/>
                    <a:lstStyle/>
                    <a:p>
                      <a:r>
                        <a:rPr lang="es-MX" dirty="0" smtClean="0"/>
                        <a:t>Usuarios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2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</a:t>
                      </a:r>
                      <a:r>
                        <a:rPr lang="es-MX" baseline="0" dirty="0" smtClean="0"/>
                        <a:t> A_I 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1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(VC,</a:t>
                      </a:r>
                      <a:r>
                        <a:rPr lang="es-MX" baseline="0" dirty="0" smtClean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1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Apellido</a:t>
                      </a:r>
                      <a:r>
                        <a:rPr lang="es-MX" baseline="0" dirty="0" smtClean="0"/>
                        <a:t> (VC,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2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Correo (VC,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2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Teléfono</a:t>
                      </a:r>
                      <a:r>
                        <a:rPr lang="es-MX" baseline="0" dirty="0" smtClean="0"/>
                        <a:t> (VC, 20)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de nacimiento (DATE)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7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Genero(BOOLEAN)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3464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08267"/>
              </p:ext>
            </p:extLst>
          </p:nvPr>
        </p:nvGraphicFramePr>
        <p:xfrm>
          <a:off x="2388964" y="1207978"/>
          <a:ext cx="139046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468">
                  <a:extLst>
                    <a:ext uri="{9D8B030D-6E8A-4147-A177-3AD203B41FA5}">
                      <a16:colId xmlns:a16="http://schemas.microsoft.com/office/drawing/2014/main" val="193738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Membresías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</a:t>
                      </a:r>
                      <a:r>
                        <a:rPr lang="es-MX" baseline="0" dirty="0" smtClean="0"/>
                        <a:t> A_I 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6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(VC,</a:t>
                      </a:r>
                      <a:r>
                        <a:rPr lang="es-MX" baseline="0" dirty="0" smtClean="0"/>
                        <a:t> 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0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Precio</a:t>
                      </a:r>
                      <a:r>
                        <a:rPr lang="es-MX" baseline="0" dirty="0" smtClean="0"/>
                        <a:t> (DOUBLE)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965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363447"/>
              </p:ext>
            </p:extLst>
          </p:nvPr>
        </p:nvGraphicFramePr>
        <p:xfrm>
          <a:off x="3829776" y="1236345"/>
          <a:ext cx="13904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468">
                  <a:extLst>
                    <a:ext uri="{9D8B030D-6E8A-4147-A177-3AD203B41FA5}">
                      <a16:colId xmlns:a16="http://schemas.microsoft.com/office/drawing/2014/main" val="255504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Usuario-</a:t>
                      </a:r>
                      <a:r>
                        <a:rPr lang="es-MX" dirty="0" err="1" smtClean="0"/>
                        <a:t>Membresias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84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 A_I 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1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 (INT)</a:t>
                      </a:r>
                      <a:r>
                        <a:rPr lang="es-MX" baseline="0" dirty="0" smtClean="0"/>
                        <a:t>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12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Membresías</a:t>
                      </a:r>
                    </a:p>
                    <a:p>
                      <a:r>
                        <a:rPr lang="es-MX" dirty="0" smtClean="0"/>
                        <a:t>(INT)</a:t>
                      </a:r>
                      <a:r>
                        <a:rPr lang="es-MX" baseline="0" dirty="0" smtClean="0"/>
                        <a:t>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8731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99904"/>
              </p:ext>
            </p:extLst>
          </p:nvPr>
        </p:nvGraphicFramePr>
        <p:xfrm>
          <a:off x="5311687" y="1304925"/>
          <a:ext cx="1343658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58">
                  <a:extLst>
                    <a:ext uri="{9D8B030D-6E8A-4147-A177-3AD203B41FA5}">
                      <a16:colId xmlns:a16="http://schemas.microsoft.com/office/drawing/2014/main" val="1328040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9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 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44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(VC, 150)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74294"/>
                  </a:ext>
                </a:extLst>
              </a:tr>
              <a:tr h="405946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 (VC, 300)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Precio (DOUBLE)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2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Categoría </a:t>
                      </a:r>
                      <a:r>
                        <a:rPr lang="es-MX" baseline="0" dirty="0" smtClean="0"/>
                        <a:t>_ID (INT)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 (INT)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8666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028047"/>
              </p:ext>
            </p:extLst>
          </p:nvPr>
        </p:nvGraphicFramePr>
        <p:xfrm>
          <a:off x="638448" y="3763645"/>
          <a:ext cx="17562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227">
                  <a:extLst>
                    <a:ext uri="{9D8B030D-6E8A-4147-A177-3AD203B41FA5}">
                      <a16:colId xmlns:a16="http://schemas.microsoft.com/office/drawing/2014/main" val="97750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Método de Pago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1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</a:t>
                      </a:r>
                      <a:r>
                        <a:rPr lang="es-MX" baseline="0" dirty="0" smtClean="0"/>
                        <a:t> P.K A_I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1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r>
                        <a:rPr lang="es-MX" baseline="0" dirty="0" smtClean="0"/>
                        <a:t> (VC, 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9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(VC,</a:t>
                      </a:r>
                      <a:r>
                        <a:rPr lang="es-MX" baseline="0" dirty="0" smtClean="0"/>
                        <a:t> 40)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68166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38060"/>
              </p:ext>
            </p:extLst>
          </p:nvPr>
        </p:nvGraphicFramePr>
        <p:xfrm>
          <a:off x="6841400" y="1304925"/>
          <a:ext cx="193910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109">
                  <a:extLst>
                    <a:ext uri="{9D8B030D-6E8A-4147-A177-3AD203B41FA5}">
                      <a16:colId xmlns:a16="http://schemas.microsoft.com/office/drawing/2014/main" val="690220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Direcciones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0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</a:t>
                      </a:r>
                      <a:r>
                        <a:rPr lang="es-MX" baseline="0" dirty="0" smtClean="0"/>
                        <a:t> A_I 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5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Calle (VC,</a:t>
                      </a:r>
                      <a:r>
                        <a:rPr lang="es-MX" baseline="0" dirty="0" smtClean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7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Num</a:t>
                      </a:r>
                      <a:r>
                        <a:rPr lang="es-MX" dirty="0" smtClean="0"/>
                        <a:t> (NUM)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2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Colonia (VC,</a:t>
                      </a:r>
                      <a:r>
                        <a:rPr lang="es-MX" baseline="0" dirty="0" smtClean="0"/>
                        <a:t> 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6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CP (INT)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Estado (VC,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1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Ciudad (VC_100)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15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 (INT)</a:t>
                      </a:r>
                      <a:r>
                        <a:rPr lang="es-MX" baseline="0" dirty="0" smtClean="0"/>
                        <a:t>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24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4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193</Words>
  <Application>Microsoft Office PowerPoint</Application>
  <PresentationFormat>Panorámica</PresentationFormat>
  <Paragraphs>43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Base de datos de tienda en línea Payan Serrano David Sebastián  4AVP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tienda en línea</dc:title>
  <dc:creator>CC1</dc:creator>
  <cp:lastModifiedBy>CC1</cp:lastModifiedBy>
  <cp:revision>6</cp:revision>
  <dcterms:created xsi:type="dcterms:W3CDTF">2025-03-11T00:47:39Z</dcterms:created>
  <dcterms:modified xsi:type="dcterms:W3CDTF">2025-03-11T01:32:30Z</dcterms:modified>
</cp:coreProperties>
</file>