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1F34"/>
    <a:srgbClr val="071F11"/>
    <a:srgbClr val="EEEEEE"/>
    <a:srgbClr val="009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660"/>
  </p:normalViewPr>
  <p:slideViewPr>
    <p:cSldViewPr snapToGrid="0">
      <p:cViewPr varScale="1">
        <p:scale>
          <a:sx n="93" d="100"/>
          <a:sy n="93" d="100"/>
        </p:scale>
        <p:origin x="2739" y="6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8BC6-EF80-4CA1-A85D-563BB81533B2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1B7B-EEDC-464A-A092-8C1AA19824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98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8BC6-EF80-4CA1-A85D-563BB81533B2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1B7B-EEDC-464A-A092-8C1AA19824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2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8BC6-EF80-4CA1-A85D-563BB81533B2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1B7B-EEDC-464A-A092-8C1AA19824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28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8BC6-EF80-4CA1-A85D-563BB81533B2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1B7B-EEDC-464A-A092-8C1AA19824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16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8BC6-EF80-4CA1-A85D-563BB81533B2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1B7B-EEDC-464A-A092-8C1AA19824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79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8BC6-EF80-4CA1-A85D-563BB81533B2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1B7B-EEDC-464A-A092-8C1AA19824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34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8BC6-EF80-4CA1-A85D-563BB81533B2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1B7B-EEDC-464A-A092-8C1AA19824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42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8BC6-EF80-4CA1-A85D-563BB81533B2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1B7B-EEDC-464A-A092-8C1AA19824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92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8BC6-EF80-4CA1-A85D-563BB81533B2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1B7B-EEDC-464A-A092-8C1AA19824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05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8BC6-EF80-4CA1-A85D-563BB81533B2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1B7B-EEDC-464A-A092-8C1AA19824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37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8BC6-EF80-4CA1-A85D-563BB81533B2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1B7B-EEDC-464A-A092-8C1AA19824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00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68BC6-EF80-4CA1-A85D-563BB81533B2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1B7B-EEDC-464A-A092-8C1AA19824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00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95896CC-0F73-27D0-C769-4FFEE72D63E4}"/>
              </a:ext>
            </a:extLst>
          </p:cNvPr>
          <p:cNvSpPr/>
          <p:nvPr/>
        </p:nvSpPr>
        <p:spPr>
          <a:xfrm>
            <a:off x="1" y="1"/>
            <a:ext cx="1629950" cy="9905999"/>
          </a:xfrm>
          <a:prstGeom prst="rect">
            <a:avLst/>
          </a:prstGeom>
          <a:solidFill>
            <a:srgbClr val="071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D43D94C-1660-975D-B2A5-790CA5517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3" y="116479"/>
            <a:ext cx="1033188" cy="275407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EA678B74-2824-6C84-F961-2CF111249084}"/>
              </a:ext>
            </a:extLst>
          </p:cNvPr>
          <p:cNvSpPr/>
          <p:nvPr/>
        </p:nvSpPr>
        <p:spPr>
          <a:xfrm>
            <a:off x="2680607" y="0"/>
            <a:ext cx="4177392" cy="442686"/>
          </a:xfrm>
          <a:prstGeom prst="rect">
            <a:avLst/>
          </a:prstGeom>
          <a:solidFill>
            <a:srgbClr val="071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7DEEFB7-5755-46C4-C00E-17EDBC4E24E7}"/>
              </a:ext>
            </a:extLst>
          </p:cNvPr>
          <p:cNvSpPr/>
          <p:nvPr/>
        </p:nvSpPr>
        <p:spPr>
          <a:xfrm>
            <a:off x="1629951" y="0"/>
            <a:ext cx="1050656" cy="442686"/>
          </a:xfrm>
          <a:prstGeom prst="rect">
            <a:avLst/>
          </a:prstGeom>
          <a:solidFill>
            <a:srgbClr val="009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82E605C-4B41-3435-A1BA-17E7304F28AA}"/>
              </a:ext>
            </a:extLst>
          </p:cNvPr>
          <p:cNvSpPr txBox="1"/>
          <p:nvPr/>
        </p:nvSpPr>
        <p:spPr>
          <a:xfrm>
            <a:off x="1629951" y="98231"/>
            <a:ext cx="105065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Dashboard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A40254D-70B4-E956-D77C-988E9E2B3B7F}"/>
              </a:ext>
            </a:extLst>
          </p:cNvPr>
          <p:cNvSpPr txBox="1"/>
          <p:nvPr/>
        </p:nvSpPr>
        <p:spPr>
          <a:xfrm>
            <a:off x="2680607" y="98232"/>
            <a:ext cx="417739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Infrastruktur          CRM          Finanzen          Aufgaben          Einstellungen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76929A5-EA48-BCC9-F590-47C3F11C7E1E}"/>
              </a:ext>
            </a:extLst>
          </p:cNvPr>
          <p:cNvSpPr txBox="1"/>
          <p:nvPr/>
        </p:nvSpPr>
        <p:spPr>
          <a:xfrm rot="5400000">
            <a:off x="3280079" y="249878"/>
            <a:ext cx="4976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1AC124A-6590-2BA7-20D7-3C95FCAC0AB5}"/>
              </a:ext>
            </a:extLst>
          </p:cNvPr>
          <p:cNvSpPr txBox="1"/>
          <p:nvPr/>
        </p:nvSpPr>
        <p:spPr>
          <a:xfrm rot="5400000">
            <a:off x="3807804" y="249878"/>
            <a:ext cx="4976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3CEF8C4-56D9-FCB1-E511-4805E45BB6D0}"/>
              </a:ext>
            </a:extLst>
          </p:cNvPr>
          <p:cNvSpPr txBox="1"/>
          <p:nvPr/>
        </p:nvSpPr>
        <p:spPr>
          <a:xfrm rot="5400000">
            <a:off x="4535456" y="249878"/>
            <a:ext cx="4976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375034B-0E63-9BEC-9DB5-34AF1942455E}"/>
              </a:ext>
            </a:extLst>
          </p:cNvPr>
          <p:cNvSpPr txBox="1"/>
          <p:nvPr/>
        </p:nvSpPr>
        <p:spPr>
          <a:xfrm rot="5400000">
            <a:off x="5316176" y="249878"/>
            <a:ext cx="4976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5AFAD15-1996-E48D-1D17-171EE858AAE9}"/>
              </a:ext>
            </a:extLst>
          </p:cNvPr>
          <p:cNvSpPr txBox="1"/>
          <p:nvPr/>
        </p:nvSpPr>
        <p:spPr>
          <a:xfrm rot="5400000">
            <a:off x="6302694" y="249878"/>
            <a:ext cx="4976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908FD4D-4395-FECF-F0C8-9E505EED9124}"/>
              </a:ext>
            </a:extLst>
          </p:cNvPr>
          <p:cNvSpPr/>
          <p:nvPr/>
        </p:nvSpPr>
        <p:spPr>
          <a:xfrm>
            <a:off x="1629951" y="442682"/>
            <a:ext cx="5228049" cy="37374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Gleichschenkliges Dreieck 20">
            <a:extLst>
              <a:ext uri="{FF2B5EF4-FFF2-40B4-BE49-F238E27FC236}">
                <a16:creationId xmlns:a16="http://schemas.microsoft.com/office/drawing/2014/main" id="{321C5760-0493-0BBA-84E2-126D0C69EBE3}"/>
              </a:ext>
            </a:extLst>
          </p:cNvPr>
          <p:cNvSpPr/>
          <p:nvPr/>
        </p:nvSpPr>
        <p:spPr>
          <a:xfrm rot="10800000">
            <a:off x="2179839" y="455742"/>
            <a:ext cx="97971" cy="53068"/>
          </a:xfrm>
          <a:prstGeom prst="triangle">
            <a:avLst/>
          </a:prstGeom>
          <a:solidFill>
            <a:srgbClr val="009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B2A2F57-0145-2539-897F-5068EE87F78B}"/>
              </a:ext>
            </a:extLst>
          </p:cNvPr>
          <p:cNvSpPr txBox="1"/>
          <p:nvPr/>
        </p:nvSpPr>
        <p:spPr>
          <a:xfrm>
            <a:off x="1677942" y="500461"/>
            <a:ext cx="191865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DB Hochzeit Sebastian &amp; Melissa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3365C83E-714C-EACC-70B2-89D4C2FCF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002" y="473799"/>
            <a:ext cx="306730" cy="30673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223D8D0-3336-8F3B-ACDF-62ED02B5EDAB}"/>
              </a:ext>
            </a:extLst>
          </p:cNvPr>
          <p:cNvSpPr txBox="1"/>
          <p:nvPr/>
        </p:nvSpPr>
        <p:spPr>
          <a:xfrm>
            <a:off x="1777042" y="4251887"/>
            <a:ext cx="5080957" cy="258532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Platzhalter Gruppenbild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B150373-82DE-9270-1EE1-51E59DC0C29F}"/>
              </a:ext>
            </a:extLst>
          </p:cNvPr>
          <p:cNvSpPr txBox="1"/>
          <p:nvPr/>
        </p:nvSpPr>
        <p:spPr>
          <a:xfrm>
            <a:off x="2011507" y="6883879"/>
            <a:ext cx="4612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Bradley Hand ITC" panose="03070402050302030203" pitchFamily="66" charset="0"/>
              </a:rPr>
              <a:t>Ganz viel Glück, Freude und Spaß wünschen euch die TSE-</a:t>
            </a:r>
            <a:r>
              <a:rPr lang="de-DE" sz="2400" b="1" dirty="0" err="1">
                <a:latin typeface="Bradley Hand ITC" panose="03070402050302030203" pitchFamily="66" charset="0"/>
              </a:rPr>
              <a:t>ler</a:t>
            </a:r>
            <a:endParaRPr lang="de-DE" sz="2400" b="1" dirty="0">
              <a:latin typeface="Bradley Hand ITC" panose="03070402050302030203" pitchFamily="66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B281E1C-32F0-7244-94C1-A105E6BFD757}"/>
              </a:ext>
            </a:extLst>
          </p:cNvPr>
          <p:cNvSpPr/>
          <p:nvPr/>
        </p:nvSpPr>
        <p:spPr>
          <a:xfrm>
            <a:off x="1751306" y="1035170"/>
            <a:ext cx="1440000" cy="108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Jahre zusammen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A0CBA85-F54A-9956-57A2-AF1CB10539F5}"/>
              </a:ext>
            </a:extLst>
          </p:cNvPr>
          <p:cNvSpPr txBox="1"/>
          <p:nvPr/>
        </p:nvSpPr>
        <p:spPr>
          <a:xfrm>
            <a:off x="2017626" y="1035169"/>
            <a:ext cx="108000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CC4342-D042-B5CE-F6DF-90D20CEE59E7}"/>
              </a:ext>
            </a:extLst>
          </p:cNvPr>
          <p:cNvSpPr/>
          <p:nvPr/>
        </p:nvSpPr>
        <p:spPr>
          <a:xfrm>
            <a:off x="3699272" y="1035170"/>
            <a:ext cx="1440000" cy="108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Tage verheiratet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9E8E101-A97B-F2B2-93C6-E15965B63C2B}"/>
              </a:ext>
            </a:extLst>
          </p:cNvPr>
          <p:cNvSpPr txBox="1"/>
          <p:nvPr/>
        </p:nvSpPr>
        <p:spPr>
          <a:xfrm>
            <a:off x="3721173" y="1021935"/>
            <a:ext cx="1080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4F8B30E-49A8-7744-66D0-9B2E341ABEF6}"/>
              </a:ext>
            </a:extLst>
          </p:cNvPr>
          <p:cNvSpPr/>
          <p:nvPr/>
        </p:nvSpPr>
        <p:spPr>
          <a:xfrm>
            <a:off x="5140407" y="1045944"/>
            <a:ext cx="1440000" cy="108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Tage verheiratet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E969DD8-4B2C-FE6C-5E84-42FD9513503A}"/>
              </a:ext>
            </a:extLst>
          </p:cNvPr>
          <p:cNvSpPr txBox="1"/>
          <p:nvPr/>
        </p:nvSpPr>
        <p:spPr>
          <a:xfrm>
            <a:off x="5261762" y="1092688"/>
            <a:ext cx="154879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30978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</Words>
  <Application>Microsoft Office PowerPoint</Application>
  <PresentationFormat>A4-Papier (210 x 297 mm)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Agency FB</vt:lpstr>
      <vt:lpstr>Arial</vt:lpstr>
      <vt:lpstr>Bradley Hand ITC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Marcel Vidmar</dc:creator>
  <cp:lastModifiedBy>Marcel Vidmar</cp:lastModifiedBy>
  <cp:revision>3</cp:revision>
  <dcterms:created xsi:type="dcterms:W3CDTF">2023-06-26T19:23:01Z</dcterms:created>
  <dcterms:modified xsi:type="dcterms:W3CDTF">2023-06-29T20:40:33Z</dcterms:modified>
</cp:coreProperties>
</file>