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9144000" cy="6858000"/>
  <p:defaultTextStyle>
    <a:defPPr>
      <a:defRPr lang="pt-BR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413" y="-96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BD6C-6DB2-4DF6-8740-2BF2CACDEB42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8E8B-6D88-400A-802C-921D980E65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78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BD6C-6DB2-4DF6-8740-2BF2CACDEB42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8E8B-6D88-400A-802C-921D980E65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35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2994959" y="537845"/>
            <a:ext cx="4031615" cy="1147032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95668" y="537845"/>
            <a:ext cx="11885930" cy="1147032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BD6C-6DB2-4DF6-8740-2BF2CACDEB42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8E8B-6D88-400A-802C-921D980E65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46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BD6C-6DB2-4DF6-8740-2BF2CACDEB42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8E8B-6D88-400A-802C-921D980E65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3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BD6C-6DB2-4DF6-8740-2BF2CACDEB42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8E8B-6D88-400A-802C-921D980E65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51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95669" y="3135948"/>
            <a:ext cx="7958772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67800" y="3135948"/>
            <a:ext cx="795877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BD6C-6DB2-4DF6-8740-2BF2CACDEB42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8E8B-6D88-400A-802C-921D980E65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0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BD6C-6DB2-4DF6-8740-2BF2CACDEB42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8E8B-6D88-400A-802C-921D980E65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34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BD6C-6DB2-4DF6-8740-2BF2CACDEB42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8E8B-6D88-400A-802C-921D980E65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02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BD6C-6DB2-4DF6-8740-2BF2CACDEB42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8E8B-6D88-400A-802C-921D980E65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9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BD6C-6DB2-4DF6-8740-2BF2CACDEB42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8E8B-6D88-400A-802C-921D980E65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87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BD6C-6DB2-4DF6-8740-2BF2CACDEB42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8E8B-6D88-400A-802C-921D980E65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8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CCFF"/>
            </a:gs>
            <a:gs pos="17999">
              <a:schemeClr val="bg1"/>
            </a:gs>
            <a:gs pos="36000">
              <a:srgbClr val="9966FF"/>
            </a:gs>
            <a:gs pos="61000">
              <a:srgbClr val="CC99FF"/>
            </a:gs>
            <a:gs pos="82001">
              <a:schemeClr val="accent1">
                <a:lumMod val="20000"/>
                <a:lumOff val="80000"/>
              </a:schemeClr>
            </a:gs>
            <a:gs pos="100000">
              <a:srgbClr val="CCCC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BD6C-6DB2-4DF6-8740-2BF2CACDEB42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C8E8B-6D88-400A-802C-921D980E65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99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928" y="705772"/>
            <a:ext cx="13105456" cy="81862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851103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Papel A3 (297x420 mm)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mapat.soad@gmail.com</dc:creator>
  <cp:lastModifiedBy>mapat.soad@gmail.com</cp:lastModifiedBy>
  <cp:revision>2</cp:revision>
  <dcterms:created xsi:type="dcterms:W3CDTF">2024-10-29T17:12:39Z</dcterms:created>
  <dcterms:modified xsi:type="dcterms:W3CDTF">2024-10-29T17:26:36Z</dcterms:modified>
</cp:coreProperties>
</file>