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90" autoAdjust="0"/>
    <p:restoredTop sz="94660"/>
  </p:normalViewPr>
  <p:slideViewPr>
    <p:cSldViewPr snapToGrid="0">
      <p:cViewPr>
        <p:scale>
          <a:sx n="80" d="100"/>
          <a:sy n="80" d="100"/>
        </p:scale>
        <p:origin x="-118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1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BBB2-E533-43A8-AA78-2DC6FC5FE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21" Type="http://schemas.openxmlformats.org/officeDocument/2006/relationships/image" Target="../media/image19.sv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A780B0EF-0419-4857-97F0-EBA51E876D06}"/>
              </a:ext>
            </a:extLst>
          </p:cNvPr>
          <p:cNvSpPr/>
          <p:nvPr/>
        </p:nvSpPr>
        <p:spPr>
          <a:xfrm>
            <a:off x="6547425" y="7019592"/>
            <a:ext cx="2075481" cy="14630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75C7DC0-1DFB-4571-84D1-0709F7AF8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7425" y="7009148"/>
            <a:ext cx="381000" cy="381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C3F5568A-2B49-43FB-BB1F-E220BD86322B}"/>
              </a:ext>
            </a:extLst>
          </p:cNvPr>
          <p:cNvSpPr/>
          <p:nvPr/>
        </p:nvSpPr>
        <p:spPr>
          <a:xfrm>
            <a:off x="10507979" y="7019592"/>
            <a:ext cx="2075481" cy="14630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EC9F2B48-47F0-4045-9BF2-5BD758C28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7979" y="7021180"/>
            <a:ext cx="381000" cy="381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406D1B2-EDA8-4A48-89E8-E4A3A75F4718}"/>
              </a:ext>
            </a:extLst>
          </p:cNvPr>
          <p:cNvSpPr/>
          <p:nvPr/>
        </p:nvSpPr>
        <p:spPr>
          <a:xfrm>
            <a:off x="13250973" y="7019592"/>
            <a:ext cx="2075481" cy="14630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8A7518F-4484-41A5-927E-A03B7BA80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0973" y="7021180"/>
            <a:ext cx="381000" cy="381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6313980-912B-4B66-B892-A8136BB74A82}"/>
              </a:ext>
            </a:extLst>
          </p:cNvPr>
          <p:cNvSpPr/>
          <p:nvPr/>
        </p:nvSpPr>
        <p:spPr>
          <a:xfrm>
            <a:off x="6850380" y="7478832"/>
            <a:ext cx="822960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Auto Scaling group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7F71F9-7292-4FAC-A695-EC318C7EC7E2}"/>
              </a:ext>
            </a:extLst>
          </p:cNvPr>
          <p:cNvSpPr/>
          <p:nvPr/>
        </p:nvSpPr>
        <p:spPr>
          <a:xfrm>
            <a:off x="6850380" y="5760720"/>
            <a:ext cx="822960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Auto Scaling 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804D4-5B67-4F1D-ACB3-17E80D07136F}"/>
              </a:ext>
            </a:extLst>
          </p:cNvPr>
          <p:cNvSpPr/>
          <p:nvPr/>
        </p:nvSpPr>
        <p:spPr>
          <a:xfrm>
            <a:off x="5212080" y="3657600"/>
            <a:ext cx="10666095" cy="6600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86A490D-4B8F-4601-BD11-290D10FFF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12080" y="3657600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5F3E8-3DE1-43D0-A1E7-26E69F31ED03}"/>
              </a:ext>
            </a:extLst>
          </p:cNvPr>
          <p:cNvSpPr/>
          <p:nvPr/>
        </p:nvSpPr>
        <p:spPr>
          <a:xfrm>
            <a:off x="6369116" y="4023360"/>
            <a:ext cx="2468880" cy="4815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6" name="Graphic 62">
            <a:extLst>
              <a:ext uri="{FF2B5EF4-FFF2-40B4-BE49-F238E27FC236}">
                <a16:creationId xmlns:a16="http://schemas.microsoft.com/office/drawing/2014/main" id="{506C3755-29DF-4B02-8792-9775A01E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956" y="75943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A3F41-B77A-48D2-84E2-441C4141784D}"/>
              </a:ext>
            </a:extLst>
          </p:cNvPr>
          <p:cNvSpPr txBox="1"/>
          <p:nvPr/>
        </p:nvSpPr>
        <p:spPr>
          <a:xfrm>
            <a:off x="7056234" y="6312199"/>
            <a:ext cx="1097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31365CDB-ED54-4B4E-9662-AF87C8FC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5286" y="539780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142F5CC6-F8E2-4478-97A5-19CF58C5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956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7">
            <a:extLst>
              <a:ext uri="{FF2B5EF4-FFF2-40B4-BE49-F238E27FC236}">
                <a16:creationId xmlns:a16="http://schemas.microsoft.com/office/drawing/2014/main" id="{B57CA097-3550-4C24-BD79-4F3DDCF3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102" y="8052573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9D0E20BB-D8FD-4B32-9BC4-FCF149D84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704" y="9867830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7B3F2410-50D0-43A7-A68B-41492420D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6403" y="986599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7C6CEF76-EC75-4B39-AD30-BFCE43CC1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3197" y="986599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EA5CC5E6-B365-431C-AC4B-A68DD432B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0883" y="986599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F3C6BEA9-9ADC-41D2-AD72-BF72C7F16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9170" y="986599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55" name="Graphic 60">
            <a:extLst>
              <a:ext uri="{FF2B5EF4-FFF2-40B4-BE49-F238E27FC236}">
                <a16:creationId xmlns:a16="http://schemas.microsoft.com/office/drawing/2014/main" id="{CA881357-9887-4A98-9EA0-DF6FF98BD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956" y="5852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EB0FB1F6-9B0E-4B83-A455-5383328B12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0700" y="5760720"/>
            <a:ext cx="381000" cy="381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8C06612-0F4B-4651-9C35-B98A7D5F9F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0700" y="7478832"/>
            <a:ext cx="381000" cy="381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0D4F6A7-F0AE-4F28-B6F7-6D3D4C416999}"/>
              </a:ext>
            </a:extLst>
          </p:cNvPr>
          <p:cNvSpPr/>
          <p:nvPr/>
        </p:nvSpPr>
        <p:spPr>
          <a:xfrm>
            <a:off x="10325100" y="4023360"/>
            <a:ext cx="2468880" cy="4815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" name="Graphic 62">
            <a:extLst>
              <a:ext uri="{FF2B5EF4-FFF2-40B4-BE49-F238E27FC236}">
                <a16:creationId xmlns:a16="http://schemas.microsoft.com/office/drawing/2014/main" id="{F455C4F1-4562-40DD-B387-D6FABAD53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40" y="75943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E96AF15-D4DB-4A53-BA9F-D632F7597B7A}"/>
              </a:ext>
            </a:extLst>
          </p:cNvPr>
          <p:cNvSpPr txBox="1"/>
          <p:nvPr/>
        </p:nvSpPr>
        <p:spPr>
          <a:xfrm>
            <a:off x="11012519" y="6312199"/>
            <a:ext cx="1097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91" name="TextBox 17">
            <a:extLst>
              <a:ext uri="{FF2B5EF4-FFF2-40B4-BE49-F238E27FC236}">
                <a16:creationId xmlns:a16="http://schemas.microsoft.com/office/drawing/2014/main" id="{45815FD2-5597-4FE8-BBD3-67E5AAC4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2206" y="5396865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2" name="Graphic 35">
            <a:extLst>
              <a:ext uri="{FF2B5EF4-FFF2-40B4-BE49-F238E27FC236}">
                <a16:creationId xmlns:a16="http://schemas.microsoft.com/office/drawing/2014/main" id="{A482BAD9-F4F5-4CBE-8380-E7DE289B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4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7">
            <a:extLst>
              <a:ext uri="{FF2B5EF4-FFF2-40B4-BE49-F238E27FC236}">
                <a16:creationId xmlns:a16="http://schemas.microsoft.com/office/drawing/2014/main" id="{AE957032-3B82-416E-BACB-310EA9936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8117" y="8052573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94" name="Graphic 60">
            <a:extLst>
              <a:ext uri="{FF2B5EF4-FFF2-40B4-BE49-F238E27FC236}">
                <a16:creationId xmlns:a16="http://schemas.microsoft.com/office/drawing/2014/main" id="{8A73B818-CCB0-4EFE-A9B8-1C3B7B2A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40" y="5852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E8AA619-4232-4C20-83D3-66952F7D0A37}"/>
              </a:ext>
            </a:extLst>
          </p:cNvPr>
          <p:cNvSpPr/>
          <p:nvPr/>
        </p:nvSpPr>
        <p:spPr>
          <a:xfrm>
            <a:off x="13068300" y="4023360"/>
            <a:ext cx="2468880" cy="4815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100" name="Graphic 62">
            <a:extLst>
              <a:ext uri="{FF2B5EF4-FFF2-40B4-BE49-F238E27FC236}">
                <a16:creationId xmlns:a16="http://schemas.microsoft.com/office/drawing/2014/main" id="{D247CF2C-C5B9-4674-B48E-131347AAA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140" y="75943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48D2AD6-C7CF-4D6A-A1B9-22F5DD819963}"/>
              </a:ext>
            </a:extLst>
          </p:cNvPr>
          <p:cNvSpPr txBox="1"/>
          <p:nvPr/>
        </p:nvSpPr>
        <p:spPr>
          <a:xfrm>
            <a:off x="13754750" y="6312199"/>
            <a:ext cx="1097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02" name="TextBox 17">
            <a:extLst>
              <a:ext uri="{FF2B5EF4-FFF2-40B4-BE49-F238E27FC236}">
                <a16:creationId xmlns:a16="http://schemas.microsoft.com/office/drawing/2014/main" id="{4327DD3E-A559-4DF2-837C-732EB8F0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4437" y="539780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3" name="Graphic 35">
            <a:extLst>
              <a:ext uri="{FF2B5EF4-FFF2-40B4-BE49-F238E27FC236}">
                <a16:creationId xmlns:a16="http://schemas.microsoft.com/office/drawing/2014/main" id="{F0D7CED5-D624-48F3-85DB-D3F50B90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14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7">
            <a:extLst>
              <a:ext uri="{FF2B5EF4-FFF2-40B4-BE49-F238E27FC236}">
                <a16:creationId xmlns:a16="http://schemas.microsoft.com/office/drawing/2014/main" id="{514BA473-BCCF-4E89-A848-66B963AB5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2253" y="8052573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105" name="Graphic 60">
            <a:extLst>
              <a:ext uri="{FF2B5EF4-FFF2-40B4-BE49-F238E27FC236}">
                <a16:creationId xmlns:a16="http://schemas.microsoft.com/office/drawing/2014/main" id="{B8028ADB-9C6C-4375-8CB1-5A88EC8A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140" y="5852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6">
            <a:extLst>
              <a:ext uri="{FF2B5EF4-FFF2-40B4-BE49-F238E27FC236}">
                <a16:creationId xmlns:a16="http://schemas.microsoft.com/office/drawing/2014/main" id="{04775A14-BDC6-49C2-8478-CBB47DE3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rcRect/>
          <a:stretch/>
        </p:blipFill>
        <p:spPr bwMode="auto">
          <a:xfrm>
            <a:off x="7098384" y="9102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23">
            <a:extLst>
              <a:ext uri="{FF2B5EF4-FFF2-40B4-BE49-F238E27FC236}">
                <a16:creationId xmlns:a16="http://schemas.microsoft.com/office/drawing/2014/main" id="{C6AE94D9-8FC3-4CC3-BEC1-D8868CDA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83" y="9102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17">
            <a:extLst>
              <a:ext uri="{FF2B5EF4-FFF2-40B4-BE49-F238E27FC236}">
                <a16:creationId xmlns:a16="http://schemas.microsoft.com/office/drawing/2014/main" id="{0F0098D1-7284-4423-A181-2CFF8FF95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227" y="9102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">
            <a:extLst>
              <a:ext uri="{FF2B5EF4-FFF2-40B4-BE49-F238E27FC236}">
                <a16:creationId xmlns:a16="http://schemas.microsoft.com/office/drawing/2014/main" id="{ECFF1106-CBAA-45E0-9A94-FC6208283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563" y="9102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21">
            <a:extLst>
              <a:ext uri="{FF2B5EF4-FFF2-40B4-BE49-F238E27FC236}">
                <a16:creationId xmlns:a16="http://schemas.microsoft.com/office/drawing/2014/main" id="{42B75D60-C1A5-4DC5-8A46-B143144EA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850" y="9102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B46BFA1-FFEF-4CD7-89B2-9C3BD0BD10E3}"/>
              </a:ext>
            </a:extLst>
          </p:cNvPr>
          <p:cNvSpPr/>
          <p:nvPr/>
        </p:nvSpPr>
        <p:spPr bwMode="auto">
          <a:xfrm>
            <a:off x="5478778" y="4383072"/>
            <a:ext cx="10226042" cy="4297680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4DCC58C8-D301-4020-BA64-FF92329D4A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5480366" y="4383072"/>
            <a:ext cx="381000" cy="381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4DDA990D-4C92-4A36-B915-748448103B85}"/>
              </a:ext>
            </a:extLst>
          </p:cNvPr>
          <p:cNvSpPr/>
          <p:nvPr/>
        </p:nvSpPr>
        <p:spPr>
          <a:xfrm>
            <a:off x="6547425" y="4583304"/>
            <a:ext cx="2075688" cy="22942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0" tIns="6858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3E2ABB06-2B74-4794-BDC7-48FA93E802F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7425" y="4583305"/>
            <a:ext cx="381000" cy="381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5BEA593-E713-4EF1-8E8A-A70F1085D273}"/>
              </a:ext>
            </a:extLst>
          </p:cNvPr>
          <p:cNvSpPr/>
          <p:nvPr/>
        </p:nvSpPr>
        <p:spPr>
          <a:xfrm>
            <a:off x="10507979" y="4573124"/>
            <a:ext cx="2075688" cy="22942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0" tIns="6858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58BCE3E5-1ECD-48BC-A4B4-58590C508E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507979" y="4573125"/>
            <a:ext cx="381000" cy="381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A97FD959-2657-4D69-AABC-059E75CDE7A7}"/>
              </a:ext>
            </a:extLst>
          </p:cNvPr>
          <p:cNvSpPr/>
          <p:nvPr/>
        </p:nvSpPr>
        <p:spPr>
          <a:xfrm>
            <a:off x="13250973" y="4556576"/>
            <a:ext cx="2075688" cy="22942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2920" tIns="6858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FF758C1A-ABEF-4B87-A468-EB0F700B5F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250973" y="4556577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3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70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Marcia Johnston</cp:lastModifiedBy>
  <cp:revision>12</cp:revision>
  <dcterms:created xsi:type="dcterms:W3CDTF">2022-08-18T21:11:41Z</dcterms:created>
  <dcterms:modified xsi:type="dcterms:W3CDTF">2023-02-10T01:55:13Z</dcterms:modified>
</cp:coreProperties>
</file>