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552" autoAdjust="0"/>
    <p:restoredTop sz="95952"/>
  </p:normalViewPr>
  <p:slideViewPr>
    <p:cSldViewPr snapToGrid="0" snapToObjects="1">
      <p:cViewPr varScale="1">
        <p:scale>
          <a:sx n="56" d="100"/>
          <a:sy n="56" d="100"/>
        </p:scale>
        <p:origin x="12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394374"/>
            <a:ext cx="18653760" cy="5093547"/>
          </a:xfrm>
        </p:spPr>
        <p:txBody>
          <a:bodyPr anchor="b"/>
          <a:lstStyle>
            <a:lvl1pPr algn="ctr"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684348"/>
            <a:ext cx="16459200" cy="3532292"/>
          </a:xfrm>
        </p:spPr>
        <p:txBody>
          <a:bodyPr/>
          <a:lstStyle>
            <a:lvl1pPr marL="0" indent="0" algn="ctr">
              <a:buNone/>
              <a:defRPr sz="5120"/>
            </a:lvl1pPr>
            <a:lvl2pPr marL="975345" indent="0" algn="ctr">
              <a:buNone/>
              <a:defRPr sz="4267"/>
            </a:lvl2pPr>
            <a:lvl3pPr marL="1950690" indent="0" algn="ctr">
              <a:buNone/>
              <a:defRPr sz="3840"/>
            </a:lvl3pPr>
            <a:lvl4pPr marL="2926034" indent="0" algn="ctr">
              <a:buNone/>
              <a:defRPr sz="3413"/>
            </a:lvl4pPr>
            <a:lvl5pPr marL="3901379" indent="0" algn="ctr">
              <a:buNone/>
              <a:defRPr sz="3413"/>
            </a:lvl5pPr>
            <a:lvl6pPr marL="4876724" indent="0" algn="ctr">
              <a:buNone/>
              <a:defRPr sz="3413"/>
            </a:lvl6pPr>
            <a:lvl7pPr marL="5852069" indent="0" algn="ctr">
              <a:buNone/>
              <a:defRPr sz="3413"/>
            </a:lvl7pPr>
            <a:lvl8pPr marL="6827413" indent="0" algn="ctr">
              <a:buNone/>
              <a:defRPr sz="3413"/>
            </a:lvl8pPr>
            <a:lvl9pPr marL="7802758" indent="0" algn="ctr">
              <a:buNone/>
              <a:defRPr sz="34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8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778933"/>
            <a:ext cx="473202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778933"/>
            <a:ext cx="13921740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3647444"/>
            <a:ext cx="18928080" cy="6085839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9790858"/>
            <a:ext cx="18928080" cy="3200399"/>
          </a:xfrm>
        </p:spPr>
        <p:txBody>
          <a:bodyPr/>
          <a:lstStyle>
            <a:lvl1pPr marL="0" indent="0">
              <a:buNone/>
              <a:defRPr sz="5120">
                <a:solidFill>
                  <a:schemeClr val="tx1"/>
                </a:solidFill>
              </a:defRPr>
            </a:lvl1pPr>
            <a:lvl2pPr marL="975345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2pPr>
            <a:lvl3pPr marL="195069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3pPr>
            <a:lvl4pPr marL="292603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4pPr>
            <a:lvl5pPr marL="390137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5pPr>
            <a:lvl6pPr marL="4876724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6pPr>
            <a:lvl7pPr marL="5852069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7pPr>
            <a:lvl8pPr marL="6827413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8pPr>
            <a:lvl9pPr marL="7802758" indent="0">
              <a:buNone/>
              <a:defRPr sz="34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5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3894667"/>
            <a:ext cx="932688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4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778936"/>
            <a:ext cx="1892808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3586481"/>
            <a:ext cx="9284016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5344160"/>
            <a:ext cx="9284016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3586481"/>
            <a:ext cx="9329738" cy="1757679"/>
          </a:xfrm>
        </p:spPr>
        <p:txBody>
          <a:bodyPr anchor="b"/>
          <a:lstStyle>
            <a:lvl1pPr marL="0" indent="0">
              <a:buNone/>
              <a:defRPr sz="5120" b="1"/>
            </a:lvl1pPr>
            <a:lvl2pPr marL="975345" indent="0">
              <a:buNone/>
              <a:defRPr sz="4267" b="1"/>
            </a:lvl2pPr>
            <a:lvl3pPr marL="1950690" indent="0">
              <a:buNone/>
              <a:defRPr sz="3840" b="1"/>
            </a:lvl3pPr>
            <a:lvl4pPr marL="2926034" indent="0">
              <a:buNone/>
              <a:defRPr sz="3413" b="1"/>
            </a:lvl4pPr>
            <a:lvl5pPr marL="3901379" indent="0">
              <a:buNone/>
              <a:defRPr sz="3413" b="1"/>
            </a:lvl5pPr>
            <a:lvl6pPr marL="4876724" indent="0">
              <a:buNone/>
              <a:defRPr sz="3413" b="1"/>
            </a:lvl6pPr>
            <a:lvl7pPr marL="5852069" indent="0">
              <a:buNone/>
              <a:defRPr sz="3413" b="1"/>
            </a:lvl7pPr>
            <a:lvl8pPr marL="6827413" indent="0">
              <a:buNone/>
              <a:defRPr sz="3413" b="1"/>
            </a:lvl8pPr>
            <a:lvl9pPr marL="7802758" indent="0">
              <a:buNone/>
              <a:defRPr sz="34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5344160"/>
            <a:ext cx="932973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8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5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106510"/>
            <a:ext cx="11109960" cy="10397067"/>
          </a:xfrm>
        </p:spPr>
        <p:txBody>
          <a:bodyPr/>
          <a:lstStyle>
            <a:lvl1pPr>
              <a:defRPr sz="6827"/>
            </a:lvl1pPr>
            <a:lvl2pPr>
              <a:defRPr sz="5973"/>
            </a:lvl2pPr>
            <a:lvl3pPr>
              <a:defRPr sz="5120"/>
            </a:lvl3pPr>
            <a:lvl4pPr>
              <a:defRPr sz="4267"/>
            </a:lvl4pPr>
            <a:lvl5pPr>
              <a:defRPr sz="4267"/>
            </a:lvl5pPr>
            <a:lvl6pPr>
              <a:defRPr sz="4267"/>
            </a:lvl6pPr>
            <a:lvl7pPr>
              <a:defRPr sz="4267"/>
            </a:lvl7pPr>
            <a:lvl8pPr>
              <a:defRPr sz="4267"/>
            </a:lvl8pPr>
            <a:lvl9pPr>
              <a:defRPr sz="4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975360"/>
            <a:ext cx="7078027" cy="3413760"/>
          </a:xfrm>
        </p:spPr>
        <p:txBody>
          <a:bodyPr anchor="b"/>
          <a:lstStyle>
            <a:lvl1pPr>
              <a:defRPr sz="6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106510"/>
            <a:ext cx="11109960" cy="10397067"/>
          </a:xfrm>
        </p:spPr>
        <p:txBody>
          <a:bodyPr anchor="t"/>
          <a:lstStyle>
            <a:lvl1pPr marL="0" indent="0">
              <a:buNone/>
              <a:defRPr sz="6827"/>
            </a:lvl1pPr>
            <a:lvl2pPr marL="975345" indent="0">
              <a:buNone/>
              <a:defRPr sz="5973"/>
            </a:lvl2pPr>
            <a:lvl3pPr marL="1950690" indent="0">
              <a:buNone/>
              <a:defRPr sz="5120"/>
            </a:lvl3pPr>
            <a:lvl4pPr marL="2926034" indent="0">
              <a:buNone/>
              <a:defRPr sz="4267"/>
            </a:lvl4pPr>
            <a:lvl5pPr marL="3901379" indent="0">
              <a:buNone/>
              <a:defRPr sz="4267"/>
            </a:lvl5pPr>
            <a:lvl6pPr marL="4876724" indent="0">
              <a:buNone/>
              <a:defRPr sz="4267"/>
            </a:lvl6pPr>
            <a:lvl7pPr marL="5852069" indent="0">
              <a:buNone/>
              <a:defRPr sz="4267"/>
            </a:lvl7pPr>
            <a:lvl8pPr marL="6827413" indent="0">
              <a:buNone/>
              <a:defRPr sz="4267"/>
            </a:lvl8pPr>
            <a:lvl9pPr marL="7802758" indent="0">
              <a:buNone/>
              <a:defRPr sz="4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389120"/>
            <a:ext cx="7078027" cy="8131388"/>
          </a:xfrm>
        </p:spPr>
        <p:txBody>
          <a:bodyPr/>
          <a:lstStyle>
            <a:lvl1pPr marL="0" indent="0">
              <a:buNone/>
              <a:defRPr sz="3413"/>
            </a:lvl1pPr>
            <a:lvl2pPr marL="975345" indent="0">
              <a:buNone/>
              <a:defRPr sz="2987"/>
            </a:lvl2pPr>
            <a:lvl3pPr marL="1950690" indent="0">
              <a:buNone/>
              <a:defRPr sz="2560"/>
            </a:lvl3pPr>
            <a:lvl4pPr marL="2926034" indent="0">
              <a:buNone/>
              <a:defRPr sz="2133"/>
            </a:lvl4pPr>
            <a:lvl5pPr marL="3901379" indent="0">
              <a:buNone/>
              <a:defRPr sz="2133"/>
            </a:lvl5pPr>
            <a:lvl6pPr marL="4876724" indent="0">
              <a:buNone/>
              <a:defRPr sz="2133"/>
            </a:lvl6pPr>
            <a:lvl7pPr marL="5852069" indent="0">
              <a:buNone/>
              <a:defRPr sz="2133"/>
            </a:lvl7pPr>
            <a:lvl8pPr marL="6827413" indent="0">
              <a:buNone/>
              <a:defRPr sz="2133"/>
            </a:lvl8pPr>
            <a:lvl9pPr marL="7802758" indent="0">
              <a:buNone/>
              <a:defRPr sz="2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F6A4-9017-AA41-B724-716C121CC8D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9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778936"/>
            <a:ext cx="1892808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3894667"/>
            <a:ext cx="1892808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EF6A4-9017-AA41-B724-716C121CC8D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3560217"/>
            <a:ext cx="74066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3560217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5A69-2026-8E4A-AD82-64F0784D9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50690" rtl="0" eaLnBrk="1" latinLnBrk="0" hangingPunct="1">
        <a:lnSpc>
          <a:spcPct val="90000"/>
        </a:lnSpc>
        <a:spcBef>
          <a:spcPct val="0"/>
        </a:spcBef>
        <a:buNone/>
        <a:defRPr sz="93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950690" rtl="0" eaLnBrk="1" latinLnBrk="0" hangingPunct="1">
        <a:lnSpc>
          <a:spcPct val="90000"/>
        </a:lnSpc>
        <a:spcBef>
          <a:spcPts val="2133"/>
        </a:spcBef>
        <a:buFont typeface="Arial" panose="020B0604020202020204" pitchFamily="34" charset="0"/>
        <a:buChar char="•"/>
        <a:defRPr sz="5973" kern="1200">
          <a:solidFill>
            <a:schemeClr val="tx1"/>
          </a:solidFill>
          <a:latin typeface="+mn-lt"/>
          <a:ea typeface="+mn-ea"/>
          <a:cs typeface="+mn-cs"/>
        </a:defRPr>
      </a:lvl1pPr>
      <a:lvl2pPr marL="146301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2pPr>
      <a:lvl3pPr marL="2438362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413707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438905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536439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6339741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7315086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8290430" indent="-487672" algn="l" defTabSz="19506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975345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950690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92603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4pPr>
      <a:lvl5pPr marL="390137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5pPr>
      <a:lvl6pPr marL="4876724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6pPr>
      <a:lvl7pPr marL="5852069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7pPr>
      <a:lvl8pPr marL="6827413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8pPr>
      <a:lvl9pPr marL="7802758" algn="l" defTabSz="1950690" rtl="0" eaLnBrk="1" latinLnBrk="0" hangingPunct="1">
        <a:defRPr sz="3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4306C3-42C8-0A45-9F20-C6920FAD9C2C}"/>
              </a:ext>
            </a:extLst>
          </p:cNvPr>
          <p:cNvSpPr/>
          <p:nvPr/>
        </p:nvSpPr>
        <p:spPr>
          <a:xfrm>
            <a:off x="6227354" y="4206240"/>
            <a:ext cx="2842764" cy="66141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6BEBAA-CFBD-4D4A-82FC-4E5A48685BB0}"/>
              </a:ext>
            </a:extLst>
          </p:cNvPr>
          <p:cNvSpPr/>
          <p:nvPr/>
        </p:nvSpPr>
        <p:spPr>
          <a:xfrm>
            <a:off x="6431280" y="4846320"/>
            <a:ext cx="2468880" cy="1337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A9AA414-C793-AC40-82E7-5504F98E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280" y="4846320"/>
            <a:ext cx="381000" cy="381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C9D0C-B648-8440-B808-771A9DDDAAED}"/>
              </a:ext>
            </a:extLst>
          </p:cNvPr>
          <p:cNvSpPr/>
          <p:nvPr/>
        </p:nvSpPr>
        <p:spPr>
          <a:xfrm>
            <a:off x="6431280" y="6492240"/>
            <a:ext cx="2468880" cy="40233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D8F56CC-00B9-4749-9F7D-9E597FB5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1280" y="6492240"/>
            <a:ext cx="381000" cy="38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E02198-0CCF-7541-B17A-5122EEA25651}"/>
              </a:ext>
            </a:extLst>
          </p:cNvPr>
          <p:cNvSpPr txBox="1"/>
          <p:nvPr/>
        </p:nvSpPr>
        <p:spPr>
          <a:xfrm>
            <a:off x="6782979" y="5762482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id="{C3BE6DBA-4C3C-0C44-96E5-0FE0C37BF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411" y="7591999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87501787-EA93-3740-8EE3-B6A2D5F17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8788" y="7002819"/>
            <a:ext cx="16459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Namespace</a:t>
            </a:r>
          </a:p>
        </p:txBody>
      </p:sp>
      <p:sp>
        <p:nvSpPr>
          <p:cNvPr id="37" name="TextBox 24">
            <a:extLst>
              <a:ext uri="{FF2B5EF4-FFF2-40B4-BE49-F238E27FC236}">
                <a16:creationId xmlns:a16="http://schemas.microsoft.com/office/drawing/2014/main" id="{961121E9-76CC-D74C-95B0-AC867FBDD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7930" y="5753158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5272C181-4AEF-E741-8969-DE3DC581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7930" y="8586597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799E99BD-362C-9B40-9120-84D4F92F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7930" y="10234052"/>
            <a:ext cx="16459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EFS</a:t>
            </a:r>
          </a:p>
        </p:txBody>
      </p:sp>
      <p:sp>
        <p:nvSpPr>
          <p:cNvPr id="46" name="TextBox 31">
            <a:extLst>
              <a:ext uri="{FF2B5EF4-FFF2-40B4-BE49-F238E27FC236}">
                <a16:creationId xmlns:a16="http://schemas.microsoft.com/office/drawing/2014/main" id="{23C47B0C-8528-F14F-A389-9DA71368F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559" y="8778240"/>
            <a:ext cx="11087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48" name="TextBox 31">
            <a:extLst>
              <a:ext uri="{FF2B5EF4-FFF2-40B4-BE49-F238E27FC236}">
                <a16:creationId xmlns:a16="http://schemas.microsoft.com/office/drawing/2014/main" id="{B7232481-8CBD-2E4F-A024-46BC069A1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445" y="9966960"/>
            <a:ext cx="11087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1D2F6A22-F70E-274C-B2B8-6007E447C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592" y="8780205"/>
            <a:ext cx="1185862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0F44A60E-B460-6749-ABAF-F8B266F2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9969602"/>
            <a:ext cx="1185862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62" name="TextBox 19">
            <a:extLst>
              <a:ext uri="{FF2B5EF4-FFF2-40B4-BE49-F238E27FC236}">
                <a16:creationId xmlns:a16="http://schemas.microsoft.com/office/drawing/2014/main" id="{18844963-114E-E44B-8DF9-768A63CA3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3080" y="5852838"/>
            <a:ext cx="128016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pic>
        <p:nvPicPr>
          <p:cNvPr id="67" name="Graphic 8">
            <a:extLst>
              <a:ext uri="{FF2B5EF4-FFF2-40B4-BE49-F238E27FC236}">
                <a16:creationId xmlns:a16="http://schemas.microsoft.com/office/drawing/2014/main" id="{6FF03C95-7811-4C25-979A-E8A0FD3B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60" y="539365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Graphic 56">
            <a:extLst>
              <a:ext uri="{FF2B5EF4-FFF2-40B4-BE49-F238E27FC236}">
                <a16:creationId xmlns:a16="http://schemas.microsoft.com/office/drawing/2014/main" id="{51103DBE-9A52-47B3-9211-BA6C8399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7437120" y="71323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Graphic 32">
            <a:extLst>
              <a:ext uri="{FF2B5EF4-FFF2-40B4-BE49-F238E27FC236}">
                <a16:creationId xmlns:a16="http://schemas.microsoft.com/office/drawing/2014/main" id="{CDF9F632-AA50-4529-B565-F4C902A8F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920" y="832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32">
            <a:extLst>
              <a:ext uri="{FF2B5EF4-FFF2-40B4-BE49-F238E27FC236}">
                <a16:creationId xmlns:a16="http://schemas.microsoft.com/office/drawing/2014/main" id="{8E5FED02-18CD-4BB6-A9B7-48CA3A5C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743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Graphic 40">
            <a:extLst>
              <a:ext uri="{FF2B5EF4-FFF2-40B4-BE49-F238E27FC236}">
                <a16:creationId xmlns:a16="http://schemas.microsoft.com/office/drawing/2014/main" id="{2DF514E3-D4C5-4F72-B7A8-8105A40AB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32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Graphic 40">
            <a:extLst>
              <a:ext uri="{FF2B5EF4-FFF2-40B4-BE49-F238E27FC236}">
                <a16:creationId xmlns:a16="http://schemas.microsoft.com/office/drawing/2014/main" id="{AA7C5361-A609-4043-B34B-90A662134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38">
            <a:extLst>
              <a:ext uri="{FF2B5EF4-FFF2-40B4-BE49-F238E27FC236}">
                <a16:creationId xmlns:a16="http://schemas.microsoft.com/office/drawing/2014/main" id="{EF7C6A89-E0BF-4BE8-9A5D-4BCD32BAD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214" y="831913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Graphic 38">
            <a:extLst>
              <a:ext uri="{FF2B5EF4-FFF2-40B4-BE49-F238E27FC236}">
                <a16:creationId xmlns:a16="http://schemas.microsoft.com/office/drawing/2014/main" id="{06ADDDA3-43D0-4B4D-A019-0A346ABF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60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8">
            <a:extLst>
              <a:ext uri="{FF2B5EF4-FFF2-40B4-BE49-F238E27FC236}">
                <a16:creationId xmlns:a16="http://schemas.microsoft.com/office/drawing/2014/main" id="{06E9B06A-AED7-4833-A2FC-D840A664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986" y="49886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17">
            <a:extLst>
              <a:ext uri="{FF2B5EF4-FFF2-40B4-BE49-F238E27FC236}">
                <a16:creationId xmlns:a16="http://schemas.microsoft.com/office/drawing/2014/main" id="{2CF4110D-48B9-45C0-A6C2-43F0B8271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1234" y="782332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Graphic 19">
            <a:extLst>
              <a:ext uri="{FF2B5EF4-FFF2-40B4-BE49-F238E27FC236}">
                <a16:creationId xmlns:a16="http://schemas.microsoft.com/office/drawing/2014/main" id="{89D3FC17-FC62-47ED-9781-7DFDC6E7E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271" y="94692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60A274FA-8694-4F11-9A8A-6F84C85D50D0}"/>
              </a:ext>
            </a:extLst>
          </p:cNvPr>
          <p:cNvSpPr txBox="1"/>
          <p:nvPr/>
        </p:nvSpPr>
        <p:spPr>
          <a:xfrm>
            <a:off x="9173650" y="8778240"/>
            <a:ext cx="17373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Cheminformatics service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C5F3E1-ECC3-41A0-B580-B2DA0B3DBEBA}"/>
              </a:ext>
            </a:extLst>
          </p:cNvPr>
          <p:cNvSpPr txBox="1"/>
          <p:nvPr/>
        </p:nvSpPr>
        <p:spPr>
          <a:xfrm>
            <a:off x="9174480" y="9966960"/>
            <a:ext cx="173736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MegaMolBART service</a:t>
            </a:r>
          </a:p>
        </p:txBody>
      </p:sp>
      <p:pic>
        <p:nvPicPr>
          <p:cNvPr id="61" name="Graphic 35">
            <a:extLst>
              <a:ext uri="{FF2B5EF4-FFF2-40B4-BE49-F238E27FC236}">
                <a16:creationId xmlns:a16="http://schemas.microsoft.com/office/drawing/2014/main" id="{10DF65A5-308B-45C8-A0AA-FA719F68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2290" y="654316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2B1388E6-F617-42B7-AAC1-8CDB219B53F9}"/>
              </a:ext>
            </a:extLst>
          </p:cNvPr>
          <p:cNvSpPr/>
          <p:nvPr/>
        </p:nvSpPr>
        <p:spPr bwMode="auto">
          <a:xfrm>
            <a:off x="4846319" y="3931920"/>
            <a:ext cx="10603231" cy="70789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01D144EF-D3BE-4EDB-BB5D-FC4C23BB59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846320" y="3931920"/>
            <a:ext cx="381000" cy="381000"/>
          </a:xfrm>
          <a:prstGeom prst="rect">
            <a:avLst/>
          </a:prstGeom>
        </p:spPr>
      </p:pic>
      <p:pic>
        <p:nvPicPr>
          <p:cNvPr id="72" name="Graphic 35">
            <a:extLst>
              <a:ext uri="{FF2B5EF4-FFF2-40B4-BE49-F238E27FC236}">
                <a16:creationId xmlns:a16="http://schemas.microsoft.com/office/drawing/2014/main" id="{273F5BD3-F565-4C93-B573-C85F6EBAE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20" y="5303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7E379515-6DCD-4060-9369-2619D875F76F}"/>
              </a:ext>
            </a:extLst>
          </p:cNvPr>
          <p:cNvSpPr/>
          <p:nvPr/>
        </p:nvSpPr>
        <p:spPr>
          <a:xfrm>
            <a:off x="6705600" y="6946716"/>
            <a:ext cx="66751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E79B02E7-E22B-4B4F-9008-7D3625451B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06082" y="6946716"/>
            <a:ext cx="381000" cy="381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D804D194-3B02-4E89-BCCA-11A27C447D96}"/>
              </a:ext>
            </a:extLst>
          </p:cNvPr>
          <p:cNvSpPr/>
          <p:nvPr/>
        </p:nvSpPr>
        <p:spPr>
          <a:xfrm>
            <a:off x="6705600" y="8138160"/>
            <a:ext cx="66751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A5AE05B-189B-4D97-B638-C4075614BCEB}"/>
              </a:ext>
            </a:extLst>
          </p:cNvPr>
          <p:cNvSpPr/>
          <p:nvPr/>
        </p:nvSpPr>
        <p:spPr>
          <a:xfrm>
            <a:off x="6705600" y="9327356"/>
            <a:ext cx="6675120" cy="9144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AE4591C-27DB-4F30-BF37-A2C6A2338997}"/>
              </a:ext>
            </a:extLst>
          </p:cNvPr>
          <p:cNvSpPr/>
          <p:nvPr/>
        </p:nvSpPr>
        <p:spPr>
          <a:xfrm>
            <a:off x="11013510" y="4206240"/>
            <a:ext cx="2809551" cy="661416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8E7ED38-C236-4B9C-9A4A-5DAB56E49BB2}"/>
              </a:ext>
            </a:extLst>
          </p:cNvPr>
          <p:cNvSpPr/>
          <p:nvPr/>
        </p:nvSpPr>
        <p:spPr>
          <a:xfrm>
            <a:off x="11186160" y="4846320"/>
            <a:ext cx="2468880" cy="13379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94FAC9F2-E098-4755-B7BC-28C1AA122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6160" y="4846320"/>
            <a:ext cx="381000" cy="3810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693BDCF8-1622-4E3A-B1F5-311365DC61BB}"/>
              </a:ext>
            </a:extLst>
          </p:cNvPr>
          <p:cNvSpPr/>
          <p:nvPr/>
        </p:nvSpPr>
        <p:spPr>
          <a:xfrm>
            <a:off x="11186160" y="6492240"/>
            <a:ext cx="2468880" cy="402336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888AB5C7-89C9-4AAE-BF40-5A61664E2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6160" y="6492240"/>
            <a:ext cx="381000" cy="38100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206EDC4-DF92-4958-BAF2-F2AE25A8C883}"/>
              </a:ext>
            </a:extLst>
          </p:cNvPr>
          <p:cNvSpPr txBox="1"/>
          <p:nvPr/>
        </p:nvSpPr>
        <p:spPr>
          <a:xfrm>
            <a:off x="11553008" y="5808202"/>
            <a:ext cx="1769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14" name="TextBox 16">
            <a:extLst>
              <a:ext uri="{FF2B5EF4-FFF2-40B4-BE49-F238E27FC236}">
                <a16:creationId xmlns:a16="http://schemas.microsoft.com/office/drawing/2014/main" id="{61163590-AC8B-4129-81D1-480199714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5105" y="7589520"/>
            <a:ext cx="11159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P3 instance</a:t>
            </a:r>
          </a:p>
        </p:txBody>
      </p:sp>
      <p:sp>
        <p:nvSpPr>
          <p:cNvPr id="115" name="TextBox 31">
            <a:extLst>
              <a:ext uri="{FF2B5EF4-FFF2-40B4-BE49-F238E27FC236}">
                <a16:creationId xmlns:a16="http://schemas.microsoft.com/office/drawing/2014/main" id="{66224692-C6F8-4051-B4C7-3B160BBA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1158" y="877824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16" name="TextBox 31">
            <a:extLst>
              <a:ext uri="{FF2B5EF4-FFF2-40B4-BE49-F238E27FC236}">
                <a16:creationId xmlns:a16="http://schemas.microsoft.com/office/drawing/2014/main" id="{997F86E7-70C1-436E-8A47-D5F4BB3ED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2040" y="9966960"/>
            <a:ext cx="109728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Task</a:t>
            </a:r>
          </a:p>
        </p:txBody>
      </p:sp>
      <p:sp>
        <p:nvSpPr>
          <p:cNvPr id="117" name="TextBox 25">
            <a:extLst>
              <a:ext uri="{FF2B5EF4-FFF2-40B4-BE49-F238E27FC236}">
                <a16:creationId xmlns:a16="http://schemas.microsoft.com/office/drawing/2014/main" id="{3A3C4CD6-EB9D-48DB-9D5F-D5AA7DC52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2286" y="8778240"/>
            <a:ext cx="1185862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118" name="TextBox 25">
            <a:extLst>
              <a:ext uri="{FF2B5EF4-FFF2-40B4-BE49-F238E27FC236}">
                <a16:creationId xmlns:a16="http://schemas.microsoft.com/office/drawing/2014/main" id="{2BAB90F4-D154-4B55-A950-4855263D2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9040" y="9966960"/>
            <a:ext cx="118586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119" name="Graphic 56">
            <a:extLst>
              <a:ext uri="{FF2B5EF4-FFF2-40B4-BE49-F238E27FC236}">
                <a16:creationId xmlns:a16="http://schemas.microsoft.com/office/drawing/2014/main" id="{47670CBD-8A89-4F35-AF91-FFEB1C91C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2192000" y="71323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Graphic 32">
            <a:extLst>
              <a:ext uri="{FF2B5EF4-FFF2-40B4-BE49-F238E27FC236}">
                <a16:creationId xmlns:a16="http://schemas.microsoft.com/office/drawing/2014/main" id="{B924D9B1-E34E-4409-900B-B71A10437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2804" y="832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1" name="Graphic 32">
            <a:extLst>
              <a:ext uri="{FF2B5EF4-FFF2-40B4-BE49-F238E27FC236}">
                <a16:creationId xmlns:a16="http://schemas.microsoft.com/office/drawing/2014/main" id="{F084C51F-F29B-457E-BC1E-1FE614466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247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40">
            <a:extLst>
              <a:ext uri="{FF2B5EF4-FFF2-40B4-BE49-F238E27FC236}">
                <a16:creationId xmlns:a16="http://schemas.microsoft.com/office/drawing/2014/main" id="{CDE72C95-CB11-487B-B6D8-B3ADF010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084" y="83210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40">
            <a:extLst>
              <a:ext uri="{FF2B5EF4-FFF2-40B4-BE49-F238E27FC236}">
                <a16:creationId xmlns:a16="http://schemas.microsoft.com/office/drawing/2014/main" id="{C022B66A-4533-4DAE-A3E3-47F4F8260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0084" y="95097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Graphic 35">
            <a:extLst>
              <a:ext uri="{FF2B5EF4-FFF2-40B4-BE49-F238E27FC236}">
                <a16:creationId xmlns:a16="http://schemas.microsoft.com/office/drawing/2014/main" id="{974F9951-242F-4F7F-A802-D8790820A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530352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30C3C6E0-AA01-420A-B651-E7EEACA42A3F}"/>
              </a:ext>
            </a:extLst>
          </p:cNvPr>
          <p:cNvSpPr/>
          <p:nvPr/>
        </p:nvSpPr>
        <p:spPr bwMode="auto">
          <a:xfrm>
            <a:off x="5306249" y="4572854"/>
            <a:ext cx="8725981" cy="6095145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AE6CCE85-A2F6-48F7-BE42-1C8DF8E8CE8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5307837" y="4572854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50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41</cp:revision>
  <dcterms:created xsi:type="dcterms:W3CDTF">2022-03-23T17:35:09Z</dcterms:created>
  <dcterms:modified xsi:type="dcterms:W3CDTF">2023-02-01T02:13:53Z</dcterms:modified>
</cp:coreProperties>
</file>